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fbf35c093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6d8c23cf44996"/>
  </p:sldMasterIdLst>
  <p:sldIdLst>
    <p:sldId xmlns:r="http://schemas.openxmlformats.org/officeDocument/2006/relationships" id="256" r:id="R2f2328daf2e94a76"/>
    <p:sldId xmlns:r="http://schemas.openxmlformats.org/officeDocument/2006/relationships" id="257" r:id="R57ad1aa170864176"/>
    <p:sldId xmlns:r="http://schemas.openxmlformats.org/officeDocument/2006/relationships" id="258" r:id="R766a269f72b84dc7"/>
    <p:sldId xmlns:r="http://schemas.openxmlformats.org/officeDocument/2006/relationships" id="259" r:id="R7dc7709014354b78"/>
    <p:sldId xmlns:r="http://schemas.openxmlformats.org/officeDocument/2006/relationships" id="260" r:id="Ra10e17b9aeb84428"/>
    <p:sldId xmlns:r="http://schemas.openxmlformats.org/officeDocument/2006/relationships" id="261" r:id="Rf5ec39de6a7140b6"/>
    <p:sldId xmlns:r="http://schemas.openxmlformats.org/officeDocument/2006/relationships" id="262" r:id="R93bb4a248c4f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6d8c23cf44996" /><Relationship Type="http://schemas.openxmlformats.org/officeDocument/2006/relationships/slide" Target="/ppt/slides/slide1.xml" Id="R2f2328daf2e94a76" /><Relationship Type="http://schemas.openxmlformats.org/officeDocument/2006/relationships/slide" Target="/ppt/slides/slide2.xml" Id="R57ad1aa170864176" /><Relationship Type="http://schemas.openxmlformats.org/officeDocument/2006/relationships/slide" Target="/ppt/slides/slide3.xml" Id="R766a269f72b84dc7" /><Relationship Type="http://schemas.openxmlformats.org/officeDocument/2006/relationships/slide" Target="/ppt/slides/slide4.xml" Id="R7dc7709014354b78" /><Relationship Type="http://schemas.openxmlformats.org/officeDocument/2006/relationships/slide" Target="/ppt/slides/slide5.xml" Id="Ra10e17b9aeb84428" /><Relationship Type="http://schemas.openxmlformats.org/officeDocument/2006/relationships/slide" Target="/ppt/slides/slide6.xml" Id="Rf5ec39de6a7140b6" /><Relationship Type="http://schemas.openxmlformats.org/officeDocument/2006/relationships/slide" Target="/ppt/slides/slide7.xml" Id="R93bb4a248c4f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902e839ca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e6bf0cc44818" /><Relationship Type="http://schemas.openxmlformats.org/officeDocument/2006/relationships/theme" Target="/ppt/slideMasters/theme/theme1.xml" Id="R9832be2443c2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6e6bf0cc4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edf7457b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2ad80695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bd88688a0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c0c4b70d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ecdf471b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5a560cafc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3c326462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LINLIN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