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695632290445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cd59ed9dea4aa4"/>
  </p:sldMasterIdLst>
  <p:sldIdLst>
    <p:sldId xmlns:r="http://schemas.openxmlformats.org/officeDocument/2006/relationships" id="256" r:id="Redd5876cb1e94fb3"/>
    <p:sldId xmlns:r="http://schemas.openxmlformats.org/officeDocument/2006/relationships" id="257" r:id="R17489afb15684813"/>
    <p:sldId xmlns:r="http://schemas.openxmlformats.org/officeDocument/2006/relationships" id="258" r:id="Rf1bd0b126b8e4ab1"/>
    <p:sldId xmlns:r="http://schemas.openxmlformats.org/officeDocument/2006/relationships" id="259" r:id="R7e706f8b4f114552"/>
    <p:sldId xmlns:r="http://schemas.openxmlformats.org/officeDocument/2006/relationships" id="260" r:id="Rf95d97245bbb43a5"/>
    <p:sldId xmlns:r="http://schemas.openxmlformats.org/officeDocument/2006/relationships" id="261" r:id="R1767138685914215"/>
    <p:sldId xmlns:r="http://schemas.openxmlformats.org/officeDocument/2006/relationships" id="262" r:id="R86ec096860b542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cd59ed9dea4aa4" /><Relationship Type="http://schemas.openxmlformats.org/officeDocument/2006/relationships/slide" Target="/ppt/slides/slide1.xml" Id="Redd5876cb1e94fb3" /><Relationship Type="http://schemas.openxmlformats.org/officeDocument/2006/relationships/slide" Target="/ppt/slides/slide2.xml" Id="R17489afb15684813" /><Relationship Type="http://schemas.openxmlformats.org/officeDocument/2006/relationships/slide" Target="/ppt/slides/slide3.xml" Id="Rf1bd0b126b8e4ab1" /><Relationship Type="http://schemas.openxmlformats.org/officeDocument/2006/relationships/slide" Target="/ppt/slides/slide4.xml" Id="R7e706f8b4f114552" /><Relationship Type="http://schemas.openxmlformats.org/officeDocument/2006/relationships/slide" Target="/ppt/slides/slide5.xml" Id="Rf95d97245bbb43a5" /><Relationship Type="http://schemas.openxmlformats.org/officeDocument/2006/relationships/slide" Target="/ppt/slides/slide6.xml" Id="R1767138685914215" /><Relationship Type="http://schemas.openxmlformats.org/officeDocument/2006/relationships/slide" Target="/ppt/slides/slide7.xml" Id="R86ec096860b542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f8e695f4254f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7fc6ce45f456b" /><Relationship Type="http://schemas.openxmlformats.org/officeDocument/2006/relationships/theme" Target="/ppt/slideMasters/theme/theme1.xml" Id="R8522474ae42742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17fc6ce45f45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e1c1c89c24c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0dba7cb0544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aadb86bf34e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78de8a56b4c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546e81f324f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cb4ddc19f4a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9fc36a3bb4c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SCHMIDT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SCHMIDT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SCHMIDT INVEST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SCHMIDT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SCHMIDT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SCHMIDT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255 832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799 853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SCHMIDT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SCHMIDT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SCHMIDT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SCHMIDT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Brandvoldgata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923 436 936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SCHMIDT INVEST AS</a:t>
            </a:r>
          </a:p>
        </p:txBody>
      </p:sp>
    </p:spTree>
  </p:cSld>
  <p:clrMapOvr>
    <a:masterClrMapping xmlns:a="http://schemas.openxmlformats.org/drawingml/2006/main"/>
  </p:clrMapOvr>
</p:sld>
</file>