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1e010b46b349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d8ba4292684836"/>
  </p:sldMasterIdLst>
  <p:sldIdLst>
    <p:sldId xmlns:r="http://schemas.openxmlformats.org/officeDocument/2006/relationships" id="256" r:id="R3597b3b810924a47"/>
    <p:sldId xmlns:r="http://schemas.openxmlformats.org/officeDocument/2006/relationships" id="257" r:id="R40e78fd6a8874014"/>
    <p:sldId xmlns:r="http://schemas.openxmlformats.org/officeDocument/2006/relationships" id="258" r:id="Rb8079246cfbe466f"/>
    <p:sldId xmlns:r="http://schemas.openxmlformats.org/officeDocument/2006/relationships" id="259" r:id="Rdbebfa1874f548c6"/>
    <p:sldId xmlns:r="http://schemas.openxmlformats.org/officeDocument/2006/relationships" id="260" r:id="R32abb337b9094ae1"/>
    <p:sldId xmlns:r="http://schemas.openxmlformats.org/officeDocument/2006/relationships" id="261" r:id="Rd7e868cd31df4f6e"/>
    <p:sldId xmlns:r="http://schemas.openxmlformats.org/officeDocument/2006/relationships" id="262" r:id="R4dcc62a86dc84c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d8ba4292684836" /><Relationship Type="http://schemas.openxmlformats.org/officeDocument/2006/relationships/slide" Target="/ppt/slides/slide1.xml" Id="R3597b3b810924a47" /><Relationship Type="http://schemas.openxmlformats.org/officeDocument/2006/relationships/slide" Target="/ppt/slides/slide2.xml" Id="R40e78fd6a8874014" /><Relationship Type="http://schemas.openxmlformats.org/officeDocument/2006/relationships/slide" Target="/ppt/slides/slide3.xml" Id="Rb8079246cfbe466f" /><Relationship Type="http://schemas.openxmlformats.org/officeDocument/2006/relationships/slide" Target="/ppt/slides/slide4.xml" Id="Rdbebfa1874f548c6" /><Relationship Type="http://schemas.openxmlformats.org/officeDocument/2006/relationships/slide" Target="/ppt/slides/slide5.xml" Id="R32abb337b9094ae1" /><Relationship Type="http://schemas.openxmlformats.org/officeDocument/2006/relationships/slide" Target="/ppt/slides/slide6.xml" Id="Rd7e868cd31df4f6e" /><Relationship Type="http://schemas.openxmlformats.org/officeDocument/2006/relationships/slide" Target="/ppt/slides/slide7.xml" Id="R4dcc62a86dc84c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c9301af8d84b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2690ba633429e" /><Relationship Type="http://schemas.openxmlformats.org/officeDocument/2006/relationships/theme" Target="/ppt/slideMasters/theme/theme1.xml" Id="R4b348b261c3c4a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b2690ba63342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15e33712542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e43da8bd042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6c7c53f5846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6dc5bc7dd42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a2d6148b846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399e2677344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0743608eb4c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 HOLDING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988 669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3 108 289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3 131 406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GUNNES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Nordstu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923 435 476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MARG HOLDING AS</a:t>
            </a:r>
          </a:p>
        </p:txBody>
      </p:sp>
    </p:spTree>
  </p:cSld>
  <p:clrMapOvr>
    <a:masterClrMapping xmlns:a="http://schemas.openxmlformats.org/drawingml/2006/main"/>
  </p:clrMapOvr>
</p:sld>
</file>