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f916122f5a4f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decf1e92cd4821"/>
  </p:sldMasterIdLst>
  <p:sldIdLst>
    <p:sldId xmlns:r="http://schemas.openxmlformats.org/officeDocument/2006/relationships" id="256" r:id="R8d6b7184bc2244da"/>
    <p:sldId xmlns:r="http://schemas.openxmlformats.org/officeDocument/2006/relationships" id="257" r:id="R7f430398efb34e19"/>
    <p:sldId xmlns:r="http://schemas.openxmlformats.org/officeDocument/2006/relationships" id="258" r:id="R8be3953599b84b88"/>
    <p:sldId xmlns:r="http://schemas.openxmlformats.org/officeDocument/2006/relationships" id="259" r:id="Ra0cb0eab2c9d4be4"/>
    <p:sldId xmlns:r="http://schemas.openxmlformats.org/officeDocument/2006/relationships" id="260" r:id="Rbc40d2e4526d447a"/>
    <p:sldId xmlns:r="http://schemas.openxmlformats.org/officeDocument/2006/relationships" id="261" r:id="R9136a6b63d49426c"/>
    <p:sldId xmlns:r="http://schemas.openxmlformats.org/officeDocument/2006/relationships" id="262" r:id="Rffbec9c9f3e343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ecf1e92cd4821" /><Relationship Type="http://schemas.openxmlformats.org/officeDocument/2006/relationships/slide" Target="/ppt/slides/slide1.xml" Id="R8d6b7184bc2244da" /><Relationship Type="http://schemas.openxmlformats.org/officeDocument/2006/relationships/slide" Target="/ppt/slides/slide2.xml" Id="R7f430398efb34e19" /><Relationship Type="http://schemas.openxmlformats.org/officeDocument/2006/relationships/slide" Target="/ppt/slides/slide3.xml" Id="R8be3953599b84b88" /><Relationship Type="http://schemas.openxmlformats.org/officeDocument/2006/relationships/slide" Target="/ppt/slides/slide4.xml" Id="Ra0cb0eab2c9d4be4" /><Relationship Type="http://schemas.openxmlformats.org/officeDocument/2006/relationships/slide" Target="/ppt/slides/slide5.xml" Id="Rbc40d2e4526d447a" /><Relationship Type="http://schemas.openxmlformats.org/officeDocument/2006/relationships/slide" Target="/ppt/slides/slide6.xml" Id="R9136a6b63d49426c" /><Relationship Type="http://schemas.openxmlformats.org/officeDocument/2006/relationships/slide" Target="/ppt/slides/slide7.xml" Id="Rffbec9c9f3e343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b5b302c86a4c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7feea63c64eed" /><Relationship Type="http://schemas.openxmlformats.org/officeDocument/2006/relationships/theme" Target="/ppt/slideMasters/theme/theme1.xml" Id="R4af07b8c938f43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27feea63c64e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bde277fdc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9edecc4d345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5d7353df443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14d3b374e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0231170d84f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fd613af5245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20fb000ad42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VIGUS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614 082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GUSFRE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GUSFRE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Bekk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923 422 994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VIGUS AS</a:t>
            </a:r>
          </a:p>
        </p:txBody>
      </p:sp>
    </p:spTree>
  </p:cSld>
  <p:clrMapOvr>
    <a:masterClrMapping xmlns:a="http://schemas.openxmlformats.org/drawingml/2006/main"/>
  </p:clrMapOvr>
</p:sld>
</file>