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8cffed2c242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f4c9ffe7a41dc"/>
  </p:sldMasterIdLst>
  <p:sldIdLst>
    <p:sldId xmlns:r="http://schemas.openxmlformats.org/officeDocument/2006/relationships" id="256" r:id="R9c7f7bdd150648ed"/>
    <p:sldId xmlns:r="http://schemas.openxmlformats.org/officeDocument/2006/relationships" id="257" r:id="R8597a728f177478b"/>
    <p:sldId xmlns:r="http://schemas.openxmlformats.org/officeDocument/2006/relationships" id="258" r:id="Rf198a15c1ca24e82"/>
    <p:sldId xmlns:r="http://schemas.openxmlformats.org/officeDocument/2006/relationships" id="259" r:id="R51cb5cd8bb554567"/>
    <p:sldId xmlns:r="http://schemas.openxmlformats.org/officeDocument/2006/relationships" id="260" r:id="R15b856999f33485d"/>
    <p:sldId xmlns:r="http://schemas.openxmlformats.org/officeDocument/2006/relationships" id="261" r:id="R0af1bf6a33964c76"/>
    <p:sldId xmlns:r="http://schemas.openxmlformats.org/officeDocument/2006/relationships" id="262" r:id="R6a2954565fb7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f4c9ffe7a41dc" /><Relationship Type="http://schemas.openxmlformats.org/officeDocument/2006/relationships/slide" Target="/ppt/slides/slide1.xml" Id="R9c7f7bdd150648ed" /><Relationship Type="http://schemas.openxmlformats.org/officeDocument/2006/relationships/slide" Target="/ppt/slides/slide2.xml" Id="R8597a728f177478b" /><Relationship Type="http://schemas.openxmlformats.org/officeDocument/2006/relationships/slide" Target="/ppt/slides/slide3.xml" Id="Rf198a15c1ca24e82" /><Relationship Type="http://schemas.openxmlformats.org/officeDocument/2006/relationships/slide" Target="/ppt/slides/slide4.xml" Id="R51cb5cd8bb554567" /><Relationship Type="http://schemas.openxmlformats.org/officeDocument/2006/relationships/slide" Target="/ppt/slides/slide5.xml" Id="R15b856999f33485d" /><Relationship Type="http://schemas.openxmlformats.org/officeDocument/2006/relationships/slide" Target="/ppt/slides/slide6.xml" Id="R0af1bf6a33964c76" /><Relationship Type="http://schemas.openxmlformats.org/officeDocument/2006/relationships/slide" Target="/ppt/slides/slide7.xml" Id="R6a2954565fb7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feafa98ab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061caf47146a6" /><Relationship Type="http://schemas.openxmlformats.org/officeDocument/2006/relationships/theme" Target="/ppt/slideMasters/theme/theme1.xml" Id="Rf7b195ab402840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b061caf471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1095f8d80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6bf7ab6a8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6d200549441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816415e684a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15d802bf746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83695e2fe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748adbbbf42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10 421 807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10 714 468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ROLL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Sebastian Roll, Bolignummer H0102, Sandgata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923 401 679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ROLL HOLDING AS</a:t>
            </a:r>
          </a:p>
        </p:txBody>
      </p:sp>
    </p:spTree>
  </p:cSld>
  <p:clrMapOvr>
    <a:masterClrMapping xmlns:a="http://schemas.openxmlformats.org/drawingml/2006/main"/>
  </p:clrMapOvr>
</p:sld>
</file>