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604c061a7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36edf125b481e"/>
  </p:sldMasterIdLst>
  <p:sldIdLst>
    <p:sldId xmlns:r="http://schemas.openxmlformats.org/officeDocument/2006/relationships" id="256" r:id="R325761538d5f4c07"/>
    <p:sldId xmlns:r="http://schemas.openxmlformats.org/officeDocument/2006/relationships" id="257" r:id="Rdfcd29cfd7b34583"/>
    <p:sldId xmlns:r="http://schemas.openxmlformats.org/officeDocument/2006/relationships" id="258" r:id="Rb5fd5e875fcf46c2"/>
    <p:sldId xmlns:r="http://schemas.openxmlformats.org/officeDocument/2006/relationships" id="259" r:id="Ra4581ec29ca44a6c"/>
    <p:sldId xmlns:r="http://schemas.openxmlformats.org/officeDocument/2006/relationships" id="260" r:id="R14e6d60b146b493e"/>
    <p:sldId xmlns:r="http://schemas.openxmlformats.org/officeDocument/2006/relationships" id="261" r:id="R615a256f1a9b4977"/>
    <p:sldId xmlns:r="http://schemas.openxmlformats.org/officeDocument/2006/relationships" id="262" r:id="R7d38fbb2b976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36edf125b481e" /><Relationship Type="http://schemas.openxmlformats.org/officeDocument/2006/relationships/slide" Target="/ppt/slides/slide1.xml" Id="R325761538d5f4c07" /><Relationship Type="http://schemas.openxmlformats.org/officeDocument/2006/relationships/slide" Target="/ppt/slides/slide2.xml" Id="Rdfcd29cfd7b34583" /><Relationship Type="http://schemas.openxmlformats.org/officeDocument/2006/relationships/slide" Target="/ppt/slides/slide3.xml" Id="Rb5fd5e875fcf46c2" /><Relationship Type="http://schemas.openxmlformats.org/officeDocument/2006/relationships/slide" Target="/ppt/slides/slide4.xml" Id="Ra4581ec29ca44a6c" /><Relationship Type="http://schemas.openxmlformats.org/officeDocument/2006/relationships/slide" Target="/ppt/slides/slide5.xml" Id="R14e6d60b146b493e" /><Relationship Type="http://schemas.openxmlformats.org/officeDocument/2006/relationships/slide" Target="/ppt/slides/slide6.xml" Id="R615a256f1a9b4977" /><Relationship Type="http://schemas.openxmlformats.org/officeDocument/2006/relationships/slide" Target="/ppt/slides/slide7.xml" Id="R7d38fbb2b976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8ee63ddd7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903c332bf4195" /><Relationship Type="http://schemas.openxmlformats.org/officeDocument/2006/relationships/theme" Target="/ppt/slideMasters/theme/theme1.xml" Id="Raac5bfabc08a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a903c332bf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b1be8e234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fa1baf4e0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c4ce15f50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09ec914ca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4fc34d3cd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d67681dbd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a2098044a45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AMATIQA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AMATIQA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8 761 901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JAKOB AASTERUD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Utsiktsvei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AMATIQA AS</a:t>
            </a:r>
          </a:p>
        </p:txBody>
      </p:sp>
    </p:spTree>
  </p:cSld>
  <p:clrMapOvr>
    <a:masterClrMapping xmlns:a="http://schemas.openxmlformats.org/drawingml/2006/main"/>
  </p:clrMapOvr>
</p:sld>
</file>