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de542d754142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d1052318b44935"/>
  </p:sldMasterIdLst>
  <p:sldIdLst>
    <p:sldId xmlns:r="http://schemas.openxmlformats.org/officeDocument/2006/relationships" id="256" r:id="R1ea91c346b55404b"/>
    <p:sldId xmlns:r="http://schemas.openxmlformats.org/officeDocument/2006/relationships" id="257" r:id="R790623bb959f48cb"/>
    <p:sldId xmlns:r="http://schemas.openxmlformats.org/officeDocument/2006/relationships" id="258" r:id="R4468aa69188349c2"/>
    <p:sldId xmlns:r="http://schemas.openxmlformats.org/officeDocument/2006/relationships" id="259" r:id="Re1bd7cc43b584e19"/>
    <p:sldId xmlns:r="http://schemas.openxmlformats.org/officeDocument/2006/relationships" id="260" r:id="Rec075947bb0840b5"/>
    <p:sldId xmlns:r="http://schemas.openxmlformats.org/officeDocument/2006/relationships" id="261" r:id="Ra6891abdd8284b1c"/>
    <p:sldId xmlns:r="http://schemas.openxmlformats.org/officeDocument/2006/relationships" id="262" r:id="R23653aa809d24a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d1052318b44935" /><Relationship Type="http://schemas.openxmlformats.org/officeDocument/2006/relationships/slide" Target="/ppt/slides/slide1.xml" Id="R1ea91c346b55404b" /><Relationship Type="http://schemas.openxmlformats.org/officeDocument/2006/relationships/slide" Target="/ppt/slides/slide2.xml" Id="R790623bb959f48cb" /><Relationship Type="http://schemas.openxmlformats.org/officeDocument/2006/relationships/slide" Target="/ppt/slides/slide3.xml" Id="R4468aa69188349c2" /><Relationship Type="http://schemas.openxmlformats.org/officeDocument/2006/relationships/slide" Target="/ppt/slides/slide4.xml" Id="Re1bd7cc43b584e19" /><Relationship Type="http://schemas.openxmlformats.org/officeDocument/2006/relationships/slide" Target="/ppt/slides/slide5.xml" Id="Rec075947bb0840b5" /><Relationship Type="http://schemas.openxmlformats.org/officeDocument/2006/relationships/slide" Target="/ppt/slides/slide6.xml" Id="Ra6891abdd8284b1c" /><Relationship Type="http://schemas.openxmlformats.org/officeDocument/2006/relationships/slide" Target="/ppt/slides/slide7.xml" Id="R23653aa809d24a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a0604261c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9a6c89c2c417b" /><Relationship Type="http://schemas.openxmlformats.org/officeDocument/2006/relationships/theme" Target="/ppt/slideMasters/theme/theme1.xml" Id="R3f25eb6f5d2145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d9a6c89c2c41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2ecfce97145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ab3ec27684f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0b1152b7843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d2343d75b41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d7c6ed92a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402ccb5974a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cd8488d5e42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JFM SPORTS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JFM SPORTS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367 333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 JR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UNNA GOHAS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FJOMP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Eikelundveien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JFM SPORTS AS</a:t>
            </a:r>
          </a:p>
        </p:txBody>
      </p:sp>
    </p:spTree>
  </p:cSld>
  <p:clrMapOvr>
    <a:masterClrMapping xmlns:a="http://schemas.openxmlformats.org/drawingml/2006/main"/>
  </p:clrMapOvr>
</p:sld>
</file>