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59f320e5b34d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47b0b7b819481b"/>
  </p:sldMasterIdLst>
  <p:sldIdLst>
    <p:sldId xmlns:r="http://schemas.openxmlformats.org/officeDocument/2006/relationships" id="256" r:id="R31fc11d2f7804133"/>
    <p:sldId xmlns:r="http://schemas.openxmlformats.org/officeDocument/2006/relationships" id="257" r:id="R73afb44225954c59"/>
    <p:sldId xmlns:r="http://schemas.openxmlformats.org/officeDocument/2006/relationships" id="258" r:id="R728a2cf3336448a1"/>
    <p:sldId xmlns:r="http://schemas.openxmlformats.org/officeDocument/2006/relationships" id="259" r:id="Rf40d94d9056b48f0"/>
    <p:sldId xmlns:r="http://schemas.openxmlformats.org/officeDocument/2006/relationships" id="260" r:id="R2ef131a503234160"/>
    <p:sldId xmlns:r="http://schemas.openxmlformats.org/officeDocument/2006/relationships" id="261" r:id="R846edf30d4ac4b19"/>
    <p:sldId xmlns:r="http://schemas.openxmlformats.org/officeDocument/2006/relationships" id="262" r:id="R14a47a6b5dfa42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47b0b7b819481b" /><Relationship Type="http://schemas.openxmlformats.org/officeDocument/2006/relationships/slide" Target="/ppt/slides/slide1.xml" Id="R31fc11d2f7804133" /><Relationship Type="http://schemas.openxmlformats.org/officeDocument/2006/relationships/slide" Target="/ppt/slides/slide2.xml" Id="R73afb44225954c59" /><Relationship Type="http://schemas.openxmlformats.org/officeDocument/2006/relationships/slide" Target="/ppt/slides/slide3.xml" Id="R728a2cf3336448a1" /><Relationship Type="http://schemas.openxmlformats.org/officeDocument/2006/relationships/slide" Target="/ppt/slides/slide4.xml" Id="Rf40d94d9056b48f0" /><Relationship Type="http://schemas.openxmlformats.org/officeDocument/2006/relationships/slide" Target="/ppt/slides/slide5.xml" Id="R2ef131a503234160" /><Relationship Type="http://schemas.openxmlformats.org/officeDocument/2006/relationships/slide" Target="/ppt/slides/slide6.xml" Id="R846edf30d4ac4b19" /><Relationship Type="http://schemas.openxmlformats.org/officeDocument/2006/relationships/slide" Target="/ppt/slides/slide7.xml" Id="R14a47a6b5dfa42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53797aba444a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5842c74554f82" /><Relationship Type="http://schemas.openxmlformats.org/officeDocument/2006/relationships/theme" Target="/ppt/slideMasters/theme/theme1.xml" Id="Rfff6793cebbc42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15842c74554f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51464bf8f41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1c46a3d5e45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e27a8fbe240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dd025c54048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4230a8d764a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3d232dd9d46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1ac021d8e40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WITH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WITH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WITH INVEST AS ble etablert [år] og holder til i Langhus.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WITH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WITH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WITH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1 346 446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5 975 072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6 063 056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WITH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 HANNE WITH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WITH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Hanne With Bjørnstad, Parkveien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1405 Langhus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923 368 590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WITH INVEST AS</a:t>
            </a:r>
          </a:p>
        </p:txBody>
      </p:sp>
    </p:spTree>
  </p:cSld>
  <p:clrMapOvr>
    <a:masterClrMapping xmlns:a="http://schemas.openxmlformats.org/drawingml/2006/main"/>
  </p:clrMapOvr>
</p:sld>
</file>