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0fd2ffdd5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9a7d3014343d7"/>
  </p:sldMasterIdLst>
  <p:sldIdLst>
    <p:sldId xmlns:r="http://schemas.openxmlformats.org/officeDocument/2006/relationships" id="256" r:id="R6d0b294f10f546c2"/>
    <p:sldId xmlns:r="http://schemas.openxmlformats.org/officeDocument/2006/relationships" id="257" r:id="R251615a99bb549ef"/>
    <p:sldId xmlns:r="http://schemas.openxmlformats.org/officeDocument/2006/relationships" id="258" r:id="R3a46aaffc2c946b8"/>
    <p:sldId xmlns:r="http://schemas.openxmlformats.org/officeDocument/2006/relationships" id="259" r:id="Rf7b1fd9e12c14480"/>
    <p:sldId xmlns:r="http://schemas.openxmlformats.org/officeDocument/2006/relationships" id="260" r:id="R2fdd794162564a3e"/>
    <p:sldId xmlns:r="http://schemas.openxmlformats.org/officeDocument/2006/relationships" id="261" r:id="R6f0ee23d44fa4836"/>
    <p:sldId xmlns:r="http://schemas.openxmlformats.org/officeDocument/2006/relationships" id="262" r:id="R715846f6a4d6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9a7d3014343d7" /><Relationship Type="http://schemas.openxmlformats.org/officeDocument/2006/relationships/slide" Target="/ppt/slides/slide1.xml" Id="R6d0b294f10f546c2" /><Relationship Type="http://schemas.openxmlformats.org/officeDocument/2006/relationships/slide" Target="/ppt/slides/slide2.xml" Id="R251615a99bb549ef" /><Relationship Type="http://schemas.openxmlformats.org/officeDocument/2006/relationships/slide" Target="/ppt/slides/slide3.xml" Id="R3a46aaffc2c946b8" /><Relationship Type="http://schemas.openxmlformats.org/officeDocument/2006/relationships/slide" Target="/ppt/slides/slide4.xml" Id="Rf7b1fd9e12c14480" /><Relationship Type="http://schemas.openxmlformats.org/officeDocument/2006/relationships/slide" Target="/ppt/slides/slide5.xml" Id="R2fdd794162564a3e" /><Relationship Type="http://schemas.openxmlformats.org/officeDocument/2006/relationships/slide" Target="/ppt/slides/slide6.xml" Id="R6f0ee23d44fa4836" /><Relationship Type="http://schemas.openxmlformats.org/officeDocument/2006/relationships/slide" Target="/ppt/slides/slide7.xml" Id="R715846f6a4d6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9bff1d5a6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5d296a0e490f" /><Relationship Type="http://schemas.openxmlformats.org/officeDocument/2006/relationships/theme" Target="/ppt/slideMasters/theme/theme1.xml" Id="R2660599c39c8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25d296a0e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7f1c7b0e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9fb462b4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a216eb864f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b7fd4872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00c3486d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655b90a63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88d711b4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FBD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107 839 262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112 256 038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DRABLØS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923 366 091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