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40a6e7a95041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bac42533f4251"/>
  </p:sldMasterIdLst>
  <p:sldIdLst>
    <p:sldId xmlns:r="http://schemas.openxmlformats.org/officeDocument/2006/relationships" id="256" r:id="Rd30767e54d844fa5"/>
    <p:sldId xmlns:r="http://schemas.openxmlformats.org/officeDocument/2006/relationships" id="257" r:id="R3bff485c3a484827"/>
    <p:sldId xmlns:r="http://schemas.openxmlformats.org/officeDocument/2006/relationships" id="258" r:id="R9630258eb6614461"/>
    <p:sldId xmlns:r="http://schemas.openxmlformats.org/officeDocument/2006/relationships" id="259" r:id="R73c35864fb0c401c"/>
    <p:sldId xmlns:r="http://schemas.openxmlformats.org/officeDocument/2006/relationships" id="260" r:id="Rb92f79c18fc84ed4"/>
    <p:sldId xmlns:r="http://schemas.openxmlformats.org/officeDocument/2006/relationships" id="261" r:id="R84c27cd40bf446dc"/>
    <p:sldId xmlns:r="http://schemas.openxmlformats.org/officeDocument/2006/relationships" id="262" r:id="Re0987ee00e4740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bac42533f4251" /><Relationship Type="http://schemas.openxmlformats.org/officeDocument/2006/relationships/slide" Target="/ppt/slides/slide1.xml" Id="Rd30767e54d844fa5" /><Relationship Type="http://schemas.openxmlformats.org/officeDocument/2006/relationships/slide" Target="/ppt/slides/slide2.xml" Id="R3bff485c3a484827" /><Relationship Type="http://schemas.openxmlformats.org/officeDocument/2006/relationships/slide" Target="/ppt/slides/slide3.xml" Id="R9630258eb6614461" /><Relationship Type="http://schemas.openxmlformats.org/officeDocument/2006/relationships/slide" Target="/ppt/slides/slide4.xml" Id="R73c35864fb0c401c" /><Relationship Type="http://schemas.openxmlformats.org/officeDocument/2006/relationships/slide" Target="/ppt/slides/slide5.xml" Id="Rb92f79c18fc84ed4" /><Relationship Type="http://schemas.openxmlformats.org/officeDocument/2006/relationships/slide" Target="/ppt/slides/slide6.xml" Id="R84c27cd40bf446dc" /><Relationship Type="http://schemas.openxmlformats.org/officeDocument/2006/relationships/slide" Target="/ppt/slides/slide7.xml" Id="Re0987ee00e4740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bd6b772b64c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ebc04e1144686" /><Relationship Type="http://schemas.openxmlformats.org/officeDocument/2006/relationships/theme" Target="/ppt/slideMasters/theme/theme1.xml" Id="R97a4219f07b149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4ebc04e11446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2fe9dcc8148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534d5d7df4a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805a8e878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189c8b1874f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0bb96531145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c119e0f3040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8b9b33a3947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COMMENDATIO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COMMENDATIO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370 927 971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1 004 577 411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1 004 577 411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 CAPITAL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923 358 439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