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f6cae5fd4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0a4c9605d463e"/>
  </p:sldMasterIdLst>
  <p:sldIdLst>
    <p:sldId xmlns:r="http://schemas.openxmlformats.org/officeDocument/2006/relationships" id="256" r:id="R3443c3c283354f79"/>
    <p:sldId xmlns:r="http://schemas.openxmlformats.org/officeDocument/2006/relationships" id="257" r:id="Re2526cb1d81e466b"/>
    <p:sldId xmlns:r="http://schemas.openxmlformats.org/officeDocument/2006/relationships" id="258" r:id="R3b8f697cbc3a4e59"/>
    <p:sldId xmlns:r="http://schemas.openxmlformats.org/officeDocument/2006/relationships" id="259" r:id="R601457155be74a5a"/>
    <p:sldId xmlns:r="http://schemas.openxmlformats.org/officeDocument/2006/relationships" id="260" r:id="R2ddf61ad48e1471e"/>
    <p:sldId xmlns:r="http://schemas.openxmlformats.org/officeDocument/2006/relationships" id="261" r:id="R006a613f6b554ec6"/>
    <p:sldId xmlns:r="http://schemas.openxmlformats.org/officeDocument/2006/relationships" id="262" r:id="R64e2e9ef197a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0a4c9605d463e" /><Relationship Type="http://schemas.openxmlformats.org/officeDocument/2006/relationships/slide" Target="/ppt/slides/slide1.xml" Id="R3443c3c283354f79" /><Relationship Type="http://schemas.openxmlformats.org/officeDocument/2006/relationships/slide" Target="/ppt/slides/slide2.xml" Id="Re2526cb1d81e466b" /><Relationship Type="http://schemas.openxmlformats.org/officeDocument/2006/relationships/slide" Target="/ppt/slides/slide3.xml" Id="R3b8f697cbc3a4e59" /><Relationship Type="http://schemas.openxmlformats.org/officeDocument/2006/relationships/slide" Target="/ppt/slides/slide4.xml" Id="R601457155be74a5a" /><Relationship Type="http://schemas.openxmlformats.org/officeDocument/2006/relationships/slide" Target="/ppt/slides/slide5.xml" Id="R2ddf61ad48e1471e" /><Relationship Type="http://schemas.openxmlformats.org/officeDocument/2006/relationships/slide" Target="/ppt/slides/slide6.xml" Id="R006a613f6b554ec6" /><Relationship Type="http://schemas.openxmlformats.org/officeDocument/2006/relationships/slide" Target="/ppt/slides/slide7.xml" Id="R64e2e9ef197a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463c577f4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b8a16b62478f" /><Relationship Type="http://schemas.openxmlformats.org/officeDocument/2006/relationships/theme" Target="/ppt/slideMasters/theme/theme1.xml" Id="R6a2d71d10737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ab8a16b62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3a355c773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58c28cb1e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848ddbcff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dc45dba3c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d702aec8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abcffcc342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02686c72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KRISTINA GLASTAD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GLASTAD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25 930 915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26 830 915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REE GLASTAD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Thorsens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KRISTINA GLASTAD AS</a:t>
            </a:r>
          </a:p>
        </p:txBody>
      </p:sp>
    </p:spTree>
  </p:cSld>
  <p:clrMapOvr>
    <a:masterClrMapping xmlns:a="http://schemas.openxmlformats.org/drawingml/2006/main"/>
  </p:clrMapOvr>
</p:sld>
</file>