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7e3843924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e10fc4f54410b"/>
  </p:sldMasterIdLst>
  <p:sldIdLst>
    <p:sldId xmlns:r="http://schemas.openxmlformats.org/officeDocument/2006/relationships" id="256" r:id="R94c549b2471644f0"/>
    <p:sldId xmlns:r="http://schemas.openxmlformats.org/officeDocument/2006/relationships" id="257" r:id="R9c0ffa942b7f47d3"/>
    <p:sldId xmlns:r="http://schemas.openxmlformats.org/officeDocument/2006/relationships" id="258" r:id="R92944d18beb94839"/>
    <p:sldId xmlns:r="http://schemas.openxmlformats.org/officeDocument/2006/relationships" id="259" r:id="Ra2205c2c79124e94"/>
    <p:sldId xmlns:r="http://schemas.openxmlformats.org/officeDocument/2006/relationships" id="260" r:id="R51337e3ae53d481e"/>
    <p:sldId xmlns:r="http://schemas.openxmlformats.org/officeDocument/2006/relationships" id="261" r:id="R172df80750ef4eec"/>
    <p:sldId xmlns:r="http://schemas.openxmlformats.org/officeDocument/2006/relationships" id="262" r:id="R1a1ec9d622fa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e10fc4f54410b" /><Relationship Type="http://schemas.openxmlformats.org/officeDocument/2006/relationships/slide" Target="/ppt/slides/slide1.xml" Id="R94c549b2471644f0" /><Relationship Type="http://schemas.openxmlformats.org/officeDocument/2006/relationships/slide" Target="/ppt/slides/slide2.xml" Id="R9c0ffa942b7f47d3" /><Relationship Type="http://schemas.openxmlformats.org/officeDocument/2006/relationships/slide" Target="/ppt/slides/slide3.xml" Id="R92944d18beb94839" /><Relationship Type="http://schemas.openxmlformats.org/officeDocument/2006/relationships/slide" Target="/ppt/slides/slide4.xml" Id="Ra2205c2c79124e94" /><Relationship Type="http://schemas.openxmlformats.org/officeDocument/2006/relationships/slide" Target="/ppt/slides/slide5.xml" Id="R51337e3ae53d481e" /><Relationship Type="http://schemas.openxmlformats.org/officeDocument/2006/relationships/slide" Target="/ppt/slides/slide6.xml" Id="R172df80750ef4eec" /><Relationship Type="http://schemas.openxmlformats.org/officeDocument/2006/relationships/slide" Target="/ppt/slides/slide7.xml" Id="R1a1ec9d622fa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f031ff34c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0fa86f33c48fa" /><Relationship Type="http://schemas.openxmlformats.org/officeDocument/2006/relationships/theme" Target="/ppt/slideMasters/theme/theme1.xml" Id="Rca8139c4d375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0fa86f33c48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7c204e8a9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9a09a0657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717c918746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0246bdd5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7d71b97a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d85a8b73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3a4eb09e48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