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75fb1023db4c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2f54306a5c44f0"/>
  </p:sldMasterIdLst>
  <p:sldIdLst>
    <p:sldId xmlns:r="http://schemas.openxmlformats.org/officeDocument/2006/relationships" id="256" r:id="Refd889d3c4c34fd2"/>
    <p:sldId xmlns:r="http://schemas.openxmlformats.org/officeDocument/2006/relationships" id="257" r:id="Reda20e2f264e4831"/>
    <p:sldId xmlns:r="http://schemas.openxmlformats.org/officeDocument/2006/relationships" id="258" r:id="R6712de82041c48bb"/>
    <p:sldId xmlns:r="http://schemas.openxmlformats.org/officeDocument/2006/relationships" id="259" r:id="R88b5744bbdf04394"/>
    <p:sldId xmlns:r="http://schemas.openxmlformats.org/officeDocument/2006/relationships" id="260" r:id="Re773894a0d2941c6"/>
    <p:sldId xmlns:r="http://schemas.openxmlformats.org/officeDocument/2006/relationships" id="261" r:id="R0fadef54843142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2f54306a5c44f0" /><Relationship Type="http://schemas.openxmlformats.org/officeDocument/2006/relationships/slide" Target="/ppt/slides/slide1.xml" Id="Refd889d3c4c34fd2" /><Relationship Type="http://schemas.openxmlformats.org/officeDocument/2006/relationships/slide" Target="/ppt/slides/slide2.xml" Id="Reda20e2f264e4831" /><Relationship Type="http://schemas.openxmlformats.org/officeDocument/2006/relationships/slide" Target="/ppt/slides/slide3.xml" Id="R6712de82041c48bb" /><Relationship Type="http://schemas.openxmlformats.org/officeDocument/2006/relationships/slide" Target="/ppt/slides/slide4.xml" Id="R88b5744bbdf04394" /><Relationship Type="http://schemas.openxmlformats.org/officeDocument/2006/relationships/slide" Target="/ppt/slides/slide5.xml" Id="Re773894a0d2941c6" /><Relationship Type="http://schemas.openxmlformats.org/officeDocument/2006/relationships/slide" Target="/ppt/slides/slide6.xml" Id="R0fadef54843142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a866ade56a4a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23a25455e4c9f" /><Relationship Type="http://schemas.openxmlformats.org/officeDocument/2006/relationships/theme" Target="/ppt/slideMasters/theme/theme1.xml" Id="R63532116d4c849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923a25455e4c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69ec1ccc04f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f6ee3dee34e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31ad372834e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cbd29b07847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4deaf70a344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0cb69bb2b46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ALFANOR 19195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Sandstadveien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1743 Klavestadhaugen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923 347 607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