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d4905de8e2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af57b878d04ca4"/>
  </p:sldMasterIdLst>
  <p:sldIdLst>
    <p:sldId xmlns:r="http://schemas.openxmlformats.org/officeDocument/2006/relationships" id="256" r:id="R7ad200f6066942f8"/>
    <p:sldId xmlns:r="http://schemas.openxmlformats.org/officeDocument/2006/relationships" id="257" r:id="R8317cbcba03f44e4"/>
    <p:sldId xmlns:r="http://schemas.openxmlformats.org/officeDocument/2006/relationships" id="258" r:id="Rc22e8753d77c481d"/>
    <p:sldId xmlns:r="http://schemas.openxmlformats.org/officeDocument/2006/relationships" id="259" r:id="R5c077ded728b4ad2"/>
    <p:sldId xmlns:r="http://schemas.openxmlformats.org/officeDocument/2006/relationships" id="260" r:id="R8674f9528d3a4da3"/>
    <p:sldId xmlns:r="http://schemas.openxmlformats.org/officeDocument/2006/relationships" id="261" r:id="Rd43f6e85357a41e9"/>
    <p:sldId xmlns:r="http://schemas.openxmlformats.org/officeDocument/2006/relationships" id="262" r:id="Ra492ff9f1670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f57b878d04ca4" /><Relationship Type="http://schemas.openxmlformats.org/officeDocument/2006/relationships/slide" Target="/ppt/slides/slide1.xml" Id="R7ad200f6066942f8" /><Relationship Type="http://schemas.openxmlformats.org/officeDocument/2006/relationships/slide" Target="/ppt/slides/slide2.xml" Id="R8317cbcba03f44e4" /><Relationship Type="http://schemas.openxmlformats.org/officeDocument/2006/relationships/slide" Target="/ppt/slides/slide3.xml" Id="Rc22e8753d77c481d" /><Relationship Type="http://schemas.openxmlformats.org/officeDocument/2006/relationships/slide" Target="/ppt/slides/slide4.xml" Id="R5c077ded728b4ad2" /><Relationship Type="http://schemas.openxmlformats.org/officeDocument/2006/relationships/slide" Target="/ppt/slides/slide5.xml" Id="R8674f9528d3a4da3" /><Relationship Type="http://schemas.openxmlformats.org/officeDocument/2006/relationships/slide" Target="/ppt/slides/slide6.xml" Id="Rd43f6e85357a41e9" /><Relationship Type="http://schemas.openxmlformats.org/officeDocument/2006/relationships/slide" Target="/ppt/slides/slide7.xml" Id="Ra492ff9f1670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0d955b75c40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720c3dd2a4f75" /><Relationship Type="http://schemas.openxmlformats.org/officeDocument/2006/relationships/theme" Target="/ppt/slideMasters/theme/theme1.xml" Id="R4b32abce30dc45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d720c3dd2a4f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2a1a4a1fe46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9c2b1478648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2e2c3534e4d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e7d6eae4543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0cd828a4b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093cf181e42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a3d22ab1c43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