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75575588ed4c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903554ae6542f5"/>
  </p:sldMasterIdLst>
  <p:sldIdLst>
    <p:sldId xmlns:r="http://schemas.openxmlformats.org/officeDocument/2006/relationships" id="256" r:id="R5320ece0d14e4997"/>
    <p:sldId xmlns:r="http://schemas.openxmlformats.org/officeDocument/2006/relationships" id="257" r:id="R1edd9c2ef09d4c12"/>
    <p:sldId xmlns:r="http://schemas.openxmlformats.org/officeDocument/2006/relationships" id="258" r:id="Ref3c19b3516c4272"/>
    <p:sldId xmlns:r="http://schemas.openxmlformats.org/officeDocument/2006/relationships" id="259" r:id="R35ca4f7ffc3542fd"/>
    <p:sldId xmlns:r="http://schemas.openxmlformats.org/officeDocument/2006/relationships" id="260" r:id="R41a2bfd923324a33"/>
    <p:sldId xmlns:r="http://schemas.openxmlformats.org/officeDocument/2006/relationships" id="261" r:id="Rcc2ab0f773674f00"/>
    <p:sldId xmlns:r="http://schemas.openxmlformats.org/officeDocument/2006/relationships" id="262" r:id="R612cdeb6405441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903554ae6542f5" /><Relationship Type="http://schemas.openxmlformats.org/officeDocument/2006/relationships/slide" Target="/ppt/slides/slide1.xml" Id="R5320ece0d14e4997" /><Relationship Type="http://schemas.openxmlformats.org/officeDocument/2006/relationships/slide" Target="/ppt/slides/slide2.xml" Id="R1edd9c2ef09d4c12" /><Relationship Type="http://schemas.openxmlformats.org/officeDocument/2006/relationships/slide" Target="/ppt/slides/slide3.xml" Id="Ref3c19b3516c4272" /><Relationship Type="http://schemas.openxmlformats.org/officeDocument/2006/relationships/slide" Target="/ppt/slides/slide4.xml" Id="R35ca4f7ffc3542fd" /><Relationship Type="http://schemas.openxmlformats.org/officeDocument/2006/relationships/slide" Target="/ppt/slides/slide5.xml" Id="R41a2bfd923324a33" /><Relationship Type="http://schemas.openxmlformats.org/officeDocument/2006/relationships/slide" Target="/ppt/slides/slide6.xml" Id="Rcc2ab0f773674f00" /><Relationship Type="http://schemas.openxmlformats.org/officeDocument/2006/relationships/slide" Target="/ppt/slides/slide7.xml" Id="R612cdeb6405441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2429f730634b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1ff1799cd4d08" /><Relationship Type="http://schemas.openxmlformats.org/officeDocument/2006/relationships/theme" Target="/ppt/slideMasters/theme/theme1.xml" Id="R5002825ab8dc46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c1ff1799cd4d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99f10959443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8cc8d5cdf4f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5734e7a8b42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5123dd75a43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eb6bfd0724c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58a0dc92441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ff6b8222d4f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KSP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KSP HOLDING AS ble etablert [år] og holder til i Våler I Østfold.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690 931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1 062 108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1 062 108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STADVEN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Stadven Pedersen, Borgaråsen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1592 Våler I Østfold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923 316 167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KSP HOLDING AS</a:t>
            </a:r>
          </a:p>
        </p:txBody>
      </p:sp>
    </p:spTree>
  </p:cSld>
  <p:clrMapOvr>
    <a:masterClrMapping xmlns:a="http://schemas.openxmlformats.org/drawingml/2006/main"/>
  </p:clrMapOvr>
</p:sld>
</file>