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7c38cf73344b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94867e335e497f"/>
  </p:sldMasterIdLst>
  <p:sldIdLst>
    <p:sldId xmlns:r="http://schemas.openxmlformats.org/officeDocument/2006/relationships" id="256" r:id="Rc958b935569d4cec"/>
    <p:sldId xmlns:r="http://schemas.openxmlformats.org/officeDocument/2006/relationships" id="257" r:id="R98bd32e68c054ad2"/>
    <p:sldId xmlns:r="http://schemas.openxmlformats.org/officeDocument/2006/relationships" id="258" r:id="R4ef62d14b0384b04"/>
    <p:sldId xmlns:r="http://schemas.openxmlformats.org/officeDocument/2006/relationships" id="259" r:id="Re4c9fd7e9f384695"/>
    <p:sldId xmlns:r="http://schemas.openxmlformats.org/officeDocument/2006/relationships" id="260" r:id="Rd7081f8790224477"/>
    <p:sldId xmlns:r="http://schemas.openxmlformats.org/officeDocument/2006/relationships" id="261" r:id="R5d507bab0e634a76"/>
    <p:sldId xmlns:r="http://schemas.openxmlformats.org/officeDocument/2006/relationships" id="262" r:id="Rd1dcfbf7bf4642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94867e335e497f" /><Relationship Type="http://schemas.openxmlformats.org/officeDocument/2006/relationships/slide" Target="/ppt/slides/slide1.xml" Id="Rc958b935569d4cec" /><Relationship Type="http://schemas.openxmlformats.org/officeDocument/2006/relationships/slide" Target="/ppt/slides/slide2.xml" Id="R98bd32e68c054ad2" /><Relationship Type="http://schemas.openxmlformats.org/officeDocument/2006/relationships/slide" Target="/ppt/slides/slide3.xml" Id="R4ef62d14b0384b04" /><Relationship Type="http://schemas.openxmlformats.org/officeDocument/2006/relationships/slide" Target="/ppt/slides/slide4.xml" Id="Re4c9fd7e9f384695" /><Relationship Type="http://schemas.openxmlformats.org/officeDocument/2006/relationships/slide" Target="/ppt/slides/slide5.xml" Id="Rd7081f8790224477" /><Relationship Type="http://schemas.openxmlformats.org/officeDocument/2006/relationships/slide" Target="/ppt/slides/slide6.xml" Id="R5d507bab0e634a76" /><Relationship Type="http://schemas.openxmlformats.org/officeDocument/2006/relationships/slide" Target="/ppt/slides/slide7.xml" Id="Rd1dcfbf7bf4642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a5a638b4104c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9186f0bb54628" /><Relationship Type="http://schemas.openxmlformats.org/officeDocument/2006/relationships/theme" Target="/ppt/slideMasters/theme/theme1.xml" Id="Rc45266be2c6d42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c9186f0bb546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97c6d3fc548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6ee6a7a4740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c31ed7bc44e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c7642b4514b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aa1eeea4940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bee919ec542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1686ae54e41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T.Ø.MIKKELSEN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T.Ø.MIKKELSEN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1 576 677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455 877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2 422 167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18 071 364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18 360 205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ØYVIND MIKKELSEN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Stortingsgata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923 312 544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T.Ø.MIKKELSEN HOLDING AS</a:t>
            </a:r>
          </a:p>
        </p:txBody>
      </p:sp>
    </p:spTree>
  </p:cSld>
  <p:clrMapOvr>
    <a:masterClrMapping xmlns:a="http://schemas.openxmlformats.org/drawingml/2006/main"/>
  </p:clrMapOvr>
</p:sld>
</file>