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a0f4b06a184b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fb82ab1c924e6e"/>
  </p:sldMasterIdLst>
  <p:sldIdLst>
    <p:sldId xmlns:r="http://schemas.openxmlformats.org/officeDocument/2006/relationships" id="256" r:id="Rbb2c79c2f86c445c"/>
    <p:sldId xmlns:r="http://schemas.openxmlformats.org/officeDocument/2006/relationships" id="257" r:id="R2dbcc4cf508f4bc7"/>
    <p:sldId xmlns:r="http://schemas.openxmlformats.org/officeDocument/2006/relationships" id="258" r:id="R93dde23b2f824b1e"/>
    <p:sldId xmlns:r="http://schemas.openxmlformats.org/officeDocument/2006/relationships" id="259" r:id="Rab2b0b72fa17465c"/>
    <p:sldId xmlns:r="http://schemas.openxmlformats.org/officeDocument/2006/relationships" id="260" r:id="R85f9ce34166846ab"/>
    <p:sldId xmlns:r="http://schemas.openxmlformats.org/officeDocument/2006/relationships" id="261" r:id="R6ceb7eeba8c34e01"/>
    <p:sldId xmlns:r="http://schemas.openxmlformats.org/officeDocument/2006/relationships" id="262" r:id="R35f75daac8414f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fb82ab1c924e6e" /><Relationship Type="http://schemas.openxmlformats.org/officeDocument/2006/relationships/slide" Target="/ppt/slides/slide1.xml" Id="Rbb2c79c2f86c445c" /><Relationship Type="http://schemas.openxmlformats.org/officeDocument/2006/relationships/slide" Target="/ppt/slides/slide2.xml" Id="R2dbcc4cf508f4bc7" /><Relationship Type="http://schemas.openxmlformats.org/officeDocument/2006/relationships/slide" Target="/ppt/slides/slide3.xml" Id="R93dde23b2f824b1e" /><Relationship Type="http://schemas.openxmlformats.org/officeDocument/2006/relationships/slide" Target="/ppt/slides/slide4.xml" Id="Rab2b0b72fa17465c" /><Relationship Type="http://schemas.openxmlformats.org/officeDocument/2006/relationships/slide" Target="/ppt/slides/slide5.xml" Id="R85f9ce34166846ab" /><Relationship Type="http://schemas.openxmlformats.org/officeDocument/2006/relationships/slide" Target="/ppt/slides/slide6.xml" Id="R6ceb7eeba8c34e01" /><Relationship Type="http://schemas.openxmlformats.org/officeDocument/2006/relationships/slide" Target="/ppt/slides/slide7.xml" Id="R35f75daac8414f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d22fbf5fbf47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79ae58b434cb0" /><Relationship Type="http://schemas.openxmlformats.org/officeDocument/2006/relationships/theme" Target="/ppt/slideMasters/theme/theme1.xml" Id="Rde0df6ad2e0045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779ae58b434c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fa12e67cb47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4307d349f41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3ed49ff8742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31859c0cb49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993be0ffb46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acbfc7d254b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4197bee8e45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FLATO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FLATO HOLDING AS ble etablert [år] og holder til i Noresund.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−111 252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1 359 443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38 538 330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38 788 671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TORE FLADHUS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Vestsideveien 1490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3536 Noresund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923 300 619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FLATO HOLDING AS</a:t>
            </a:r>
          </a:p>
        </p:txBody>
      </p:sp>
    </p:spTree>
  </p:cSld>
  <p:clrMapOvr>
    <a:masterClrMapping xmlns:a="http://schemas.openxmlformats.org/drawingml/2006/main"/>
  </p:clrMapOvr>
</p:sld>
</file>