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689ace7f2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39737b3d14f00"/>
  </p:sldMasterIdLst>
  <p:sldIdLst>
    <p:sldId xmlns:r="http://schemas.openxmlformats.org/officeDocument/2006/relationships" id="256" r:id="Re1668785f37e4cf8"/>
    <p:sldId xmlns:r="http://schemas.openxmlformats.org/officeDocument/2006/relationships" id="257" r:id="R410dd9936f7e436d"/>
    <p:sldId xmlns:r="http://schemas.openxmlformats.org/officeDocument/2006/relationships" id="258" r:id="R388c207a96ec417c"/>
    <p:sldId xmlns:r="http://schemas.openxmlformats.org/officeDocument/2006/relationships" id="259" r:id="R5a0fcd4468d54b1b"/>
    <p:sldId xmlns:r="http://schemas.openxmlformats.org/officeDocument/2006/relationships" id="260" r:id="Ra371fcf1eeac43db"/>
    <p:sldId xmlns:r="http://schemas.openxmlformats.org/officeDocument/2006/relationships" id="261" r:id="Re56c0c81534649cc"/>
    <p:sldId xmlns:r="http://schemas.openxmlformats.org/officeDocument/2006/relationships" id="262" r:id="R3d9c374589bb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39737b3d14f00" /><Relationship Type="http://schemas.openxmlformats.org/officeDocument/2006/relationships/slide" Target="/ppt/slides/slide1.xml" Id="Re1668785f37e4cf8" /><Relationship Type="http://schemas.openxmlformats.org/officeDocument/2006/relationships/slide" Target="/ppt/slides/slide2.xml" Id="R410dd9936f7e436d" /><Relationship Type="http://schemas.openxmlformats.org/officeDocument/2006/relationships/slide" Target="/ppt/slides/slide3.xml" Id="R388c207a96ec417c" /><Relationship Type="http://schemas.openxmlformats.org/officeDocument/2006/relationships/slide" Target="/ppt/slides/slide4.xml" Id="R5a0fcd4468d54b1b" /><Relationship Type="http://schemas.openxmlformats.org/officeDocument/2006/relationships/slide" Target="/ppt/slides/slide5.xml" Id="Ra371fcf1eeac43db" /><Relationship Type="http://schemas.openxmlformats.org/officeDocument/2006/relationships/slide" Target="/ppt/slides/slide6.xml" Id="Re56c0c81534649cc" /><Relationship Type="http://schemas.openxmlformats.org/officeDocument/2006/relationships/slide" Target="/ppt/slides/slide7.xml" Id="R3d9c374589bb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b1e4c8839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3303726e4245" /><Relationship Type="http://schemas.openxmlformats.org/officeDocument/2006/relationships/theme" Target="/ppt/slideMasters/theme/theme1.xml" Id="Ra97655990862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b3303726e42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6871a0d9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0d8e2d45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52c3b5456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818c5ec1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0781ff60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1712d7c1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28512abf0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