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cce632d12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39409fa074e54"/>
  </p:sldMasterIdLst>
  <p:sldIdLst>
    <p:sldId xmlns:r="http://schemas.openxmlformats.org/officeDocument/2006/relationships" id="256" r:id="Rbb1963e43bed4211"/>
    <p:sldId xmlns:r="http://schemas.openxmlformats.org/officeDocument/2006/relationships" id="257" r:id="R4a8c372c39e645dd"/>
    <p:sldId xmlns:r="http://schemas.openxmlformats.org/officeDocument/2006/relationships" id="258" r:id="Rdc33ff33f6e545e4"/>
    <p:sldId xmlns:r="http://schemas.openxmlformats.org/officeDocument/2006/relationships" id="259" r:id="R3812955a7ccb4397"/>
    <p:sldId xmlns:r="http://schemas.openxmlformats.org/officeDocument/2006/relationships" id="260" r:id="R7fddd48258154f31"/>
    <p:sldId xmlns:r="http://schemas.openxmlformats.org/officeDocument/2006/relationships" id="261" r:id="R8b7457c219e1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39409fa074e54" /><Relationship Type="http://schemas.openxmlformats.org/officeDocument/2006/relationships/slide" Target="/ppt/slides/slide1.xml" Id="Rbb1963e43bed4211" /><Relationship Type="http://schemas.openxmlformats.org/officeDocument/2006/relationships/slide" Target="/ppt/slides/slide2.xml" Id="R4a8c372c39e645dd" /><Relationship Type="http://schemas.openxmlformats.org/officeDocument/2006/relationships/slide" Target="/ppt/slides/slide3.xml" Id="Rdc33ff33f6e545e4" /><Relationship Type="http://schemas.openxmlformats.org/officeDocument/2006/relationships/slide" Target="/ppt/slides/slide4.xml" Id="R3812955a7ccb4397" /><Relationship Type="http://schemas.openxmlformats.org/officeDocument/2006/relationships/slide" Target="/ppt/slides/slide5.xml" Id="R7fddd48258154f31" /><Relationship Type="http://schemas.openxmlformats.org/officeDocument/2006/relationships/slide" Target="/ppt/slides/slide6.xml" Id="R8b7457c219e1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9096badbb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afaeaa8e448d" /><Relationship Type="http://schemas.openxmlformats.org/officeDocument/2006/relationships/theme" Target="/ppt/slideMasters/theme/theme1.xml" Id="R13b1272c88b5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eafaeaa8e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202c2d4c3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b11f1751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5b3302f8b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7c0c7e08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b43c52e4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f7f331f4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