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4c2d74db9e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dbc32675748ae"/>
  </p:sldMasterIdLst>
  <p:sldIdLst>
    <p:sldId xmlns:r="http://schemas.openxmlformats.org/officeDocument/2006/relationships" id="256" r:id="R52915d6744d24f55"/>
    <p:sldId xmlns:r="http://schemas.openxmlformats.org/officeDocument/2006/relationships" id="257" r:id="Rba86779171a64e7e"/>
    <p:sldId xmlns:r="http://schemas.openxmlformats.org/officeDocument/2006/relationships" id="258" r:id="R68bc495535174243"/>
    <p:sldId xmlns:r="http://schemas.openxmlformats.org/officeDocument/2006/relationships" id="259" r:id="R4cb0dd957a434e44"/>
    <p:sldId xmlns:r="http://schemas.openxmlformats.org/officeDocument/2006/relationships" id="260" r:id="Rdacafbe6224e4538"/>
    <p:sldId xmlns:r="http://schemas.openxmlformats.org/officeDocument/2006/relationships" id="261" r:id="Rad83c6b10bdb4489"/>
    <p:sldId xmlns:r="http://schemas.openxmlformats.org/officeDocument/2006/relationships" id="262" r:id="Re740bb8aa6f542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dbc32675748ae" /><Relationship Type="http://schemas.openxmlformats.org/officeDocument/2006/relationships/slide" Target="/ppt/slides/slide1.xml" Id="R52915d6744d24f55" /><Relationship Type="http://schemas.openxmlformats.org/officeDocument/2006/relationships/slide" Target="/ppt/slides/slide2.xml" Id="Rba86779171a64e7e" /><Relationship Type="http://schemas.openxmlformats.org/officeDocument/2006/relationships/slide" Target="/ppt/slides/slide3.xml" Id="R68bc495535174243" /><Relationship Type="http://schemas.openxmlformats.org/officeDocument/2006/relationships/slide" Target="/ppt/slides/slide4.xml" Id="R4cb0dd957a434e44" /><Relationship Type="http://schemas.openxmlformats.org/officeDocument/2006/relationships/slide" Target="/ppt/slides/slide5.xml" Id="Rdacafbe6224e4538" /><Relationship Type="http://schemas.openxmlformats.org/officeDocument/2006/relationships/slide" Target="/ppt/slides/slide6.xml" Id="Rad83c6b10bdb4489" /><Relationship Type="http://schemas.openxmlformats.org/officeDocument/2006/relationships/slide" Target="/ppt/slides/slide7.xml" Id="Re740bb8aa6f542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cdc84dc584f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9e669eb7f405c" /><Relationship Type="http://schemas.openxmlformats.org/officeDocument/2006/relationships/theme" Target="/ppt/slideMasters/theme/theme1.xml" Id="R0c50d89a2572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e9e669eb7f40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d7348cee54c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184d39858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2041dfce240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b403aef39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6953bb14743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df5e6f53f40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a400770c24d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SOFICA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HENRY BRATTEBERG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