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9b2287cab541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bb4141647545bc"/>
  </p:sldMasterIdLst>
  <p:sldIdLst>
    <p:sldId xmlns:r="http://schemas.openxmlformats.org/officeDocument/2006/relationships" id="256" r:id="R90289653fed24fd6"/>
    <p:sldId xmlns:r="http://schemas.openxmlformats.org/officeDocument/2006/relationships" id="257" r:id="R2eef00f9e7d747a2"/>
    <p:sldId xmlns:r="http://schemas.openxmlformats.org/officeDocument/2006/relationships" id="258" r:id="R64532611cd7d425a"/>
    <p:sldId xmlns:r="http://schemas.openxmlformats.org/officeDocument/2006/relationships" id="259" r:id="Rb26005823ab84b75"/>
    <p:sldId xmlns:r="http://schemas.openxmlformats.org/officeDocument/2006/relationships" id="260" r:id="R7f37b4b7d76c4f4c"/>
    <p:sldId xmlns:r="http://schemas.openxmlformats.org/officeDocument/2006/relationships" id="261" r:id="R56fbbcc91ebf44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bb4141647545bc" /><Relationship Type="http://schemas.openxmlformats.org/officeDocument/2006/relationships/slide" Target="/ppt/slides/slide1.xml" Id="R90289653fed24fd6" /><Relationship Type="http://schemas.openxmlformats.org/officeDocument/2006/relationships/slide" Target="/ppt/slides/slide2.xml" Id="R2eef00f9e7d747a2" /><Relationship Type="http://schemas.openxmlformats.org/officeDocument/2006/relationships/slide" Target="/ppt/slides/slide3.xml" Id="R64532611cd7d425a" /><Relationship Type="http://schemas.openxmlformats.org/officeDocument/2006/relationships/slide" Target="/ppt/slides/slide4.xml" Id="Rb26005823ab84b75" /><Relationship Type="http://schemas.openxmlformats.org/officeDocument/2006/relationships/slide" Target="/ppt/slides/slide5.xml" Id="R7f37b4b7d76c4f4c" /><Relationship Type="http://schemas.openxmlformats.org/officeDocument/2006/relationships/slide" Target="/ppt/slides/slide6.xml" Id="R56fbbcc91ebf44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9c2a8114a44b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f79583028471b" /><Relationship Type="http://schemas.openxmlformats.org/officeDocument/2006/relationships/theme" Target="/ppt/slideMasters/theme/theme1.xml" Id="R4bebbef8fc974e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8f7958302847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1b46375f441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24fdccaa0a42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30e383800243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c8cfb061c46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0a956673e48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2e3bf7266349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SOFICA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Katrine Bratteberg, Frydenbølien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5056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923 215 964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