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de851301243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4803baa5f4790"/>
  </p:sldMasterIdLst>
  <p:sldIdLst>
    <p:sldId xmlns:r="http://schemas.openxmlformats.org/officeDocument/2006/relationships" id="256" r:id="R0b2c0bf15c684c23"/>
    <p:sldId xmlns:r="http://schemas.openxmlformats.org/officeDocument/2006/relationships" id="257" r:id="R6344b61d6fd4428d"/>
    <p:sldId xmlns:r="http://schemas.openxmlformats.org/officeDocument/2006/relationships" id="258" r:id="R90eda97611d04511"/>
    <p:sldId xmlns:r="http://schemas.openxmlformats.org/officeDocument/2006/relationships" id="259" r:id="R58cfecb101b847d4"/>
    <p:sldId xmlns:r="http://schemas.openxmlformats.org/officeDocument/2006/relationships" id="260" r:id="R76eb63886f8e4599"/>
    <p:sldId xmlns:r="http://schemas.openxmlformats.org/officeDocument/2006/relationships" id="261" r:id="R1d79b429e92c4dba"/>
    <p:sldId xmlns:r="http://schemas.openxmlformats.org/officeDocument/2006/relationships" id="262" r:id="R855f63425ee243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4803baa5f4790" /><Relationship Type="http://schemas.openxmlformats.org/officeDocument/2006/relationships/slide" Target="/ppt/slides/slide1.xml" Id="R0b2c0bf15c684c23" /><Relationship Type="http://schemas.openxmlformats.org/officeDocument/2006/relationships/slide" Target="/ppt/slides/slide2.xml" Id="R6344b61d6fd4428d" /><Relationship Type="http://schemas.openxmlformats.org/officeDocument/2006/relationships/slide" Target="/ppt/slides/slide3.xml" Id="R90eda97611d04511" /><Relationship Type="http://schemas.openxmlformats.org/officeDocument/2006/relationships/slide" Target="/ppt/slides/slide4.xml" Id="R58cfecb101b847d4" /><Relationship Type="http://schemas.openxmlformats.org/officeDocument/2006/relationships/slide" Target="/ppt/slides/slide5.xml" Id="R76eb63886f8e4599" /><Relationship Type="http://schemas.openxmlformats.org/officeDocument/2006/relationships/slide" Target="/ppt/slides/slide6.xml" Id="R1d79b429e92c4dba" /><Relationship Type="http://schemas.openxmlformats.org/officeDocument/2006/relationships/slide" Target="/ppt/slides/slide7.xml" Id="R855f63425ee243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88f5a9755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b8bd0437a4054" /><Relationship Type="http://schemas.openxmlformats.org/officeDocument/2006/relationships/theme" Target="/ppt/slideMasters/theme/theme1.xml" Id="R2cf9dfb4ed8c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b8bd0437a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d5f1c0b36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8e8e13a0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9c023bec1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5f97973f4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b0506caeb44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f9642d466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225d24e66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RATON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PARTNERS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6 383 975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INVEST AS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 –  19,4 %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TROVÅG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HADDAL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923 187 510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