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0e81ee164e4f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0df4685cb14304"/>
  </p:sldMasterIdLst>
  <p:sldIdLst>
    <p:sldId xmlns:r="http://schemas.openxmlformats.org/officeDocument/2006/relationships" id="256" r:id="R029294a7ed5b4af1"/>
    <p:sldId xmlns:r="http://schemas.openxmlformats.org/officeDocument/2006/relationships" id="257" r:id="Rc802a4845e7f4245"/>
    <p:sldId xmlns:r="http://schemas.openxmlformats.org/officeDocument/2006/relationships" id="258" r:id="R645700d356c84600"/>
    <p:sldId xmlns:r="http://schemas.openxmlformats.org/officeDocument/2006/relationships" id="259" r:id="Rf9f6d10009b143bf"/>
    <p:sldId xmlns:r="http://schemas.openxmlformats.org/officeDocument/2006/relationships" id="260" r:id="R68775b251f1748d4"/>
    <p:sldId xmlns:r="http://schemas.openxmlformats.org/officeDocument/2006/relationships" id="261" r:id="R287974dcda7242bf"/>
    <p:sldId xmlns:r="http://schemas.openxmlformats.org/officeDocument/2006/relationships" id="262" r:id="R534519bc46e0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df4685cb14304" /><Relationship Type="http://schemas.openxmlformats.org/officeDocument/2006/relationships/slide" Target="/ppt/slides/slide1.xml" Id="R029294a7ed5b4af1" /><Relationship Type="http://schemas.openxmlformats.org/officeDocument/2006/relationships/slide" Target="/ppt/slides/slide2.xml" Id="Rc802a4845e7f4245" /><Relationship Type="http://schemas.openxmlformats.org/officeDocument/2006/relationships/slide" Target="/ppt/slides/slide3.xml" Id="R645700d356c84600" /><Relationship Type="http://schemas.openxmlformats.org/officeDocument/2006/relationships/slide" Target="/ppt/slides/slide4.xml" Id="Rf9f6d10009b143bf" /><Relationship Type="http://schemas.openxmlformats.org/officeDocument/2006/relationships/slide" Target="/ppt/slides/slide5.xml" Id="R68775b251f1748d4" /><Relationship Type="http://schemas.openxmlformats.org/officeDocument/2006/relationships/slide" Target="/ppt/slides/slide6.xml" Id="R287974dcda7242bf" /><Relationship Type="http://schemas.openxmlformats.org/officeDocument/2006/relationships/slide" Target="/ppt/slides/slide7.xml" Id="R534519bc46e0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ad73159e14d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a8a7b774842c4" /><Relationship Type="http://schemas.openxmlformats.org/officeDocument/2006/relationships/theme" Target="/ppt/slideMasters/theme/theme1.xml" Id="Rc2286e9401d446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da8a7b774842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ebd3b3d3e44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fa16a40d141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3664388ff40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b044947c74c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331f1e1424a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a238434dd48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7765850f44d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3 964 947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106 944 166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461 963 185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500 913 831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SCALA MARKETING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923 166 122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DUNKER AS</a:t>
            </a:r>
          </a:p>
        </p:txBody>
      </p:sp>
    </p:spTree>
  </p:cSld>
  <p:clrMapOvr>
    <a:masterClrMapping xmlns:a="http://schemas.openxmlformats.org/drawingml/2006/main"/>
  </p:clrMapOvr>
</p:sld>
</file>