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4baaf9f62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21e4bd7aa4a7f"/>
  </p:sldMasterIdLst>
  <p:sldIdLst>
    <p:sldId xmlns:r="http://schemas.openxmlformats.org/officeDocument/2006/relationships" id="256" r:id="R5723e2150a3a4b9c"/>
    <p:sldId xmlns:r="http://schemas.openxmlformats.org/officeDocument/2006/relationships" id="257" r:id="R584c9d4be17d479f"/>
    <p:sldId xmlns:r="http://schemas.openxmlformats.org/officeDocument/2006/relationships" id="258" r:id="R9a1f6acf9e2d4cb3"/>
    <p:sldId xmlns:r="http://schemas.openxmlformats.org/officeDocument/2006/relationships" id="259" r:id="R18d6ad25b3f84d9a"/>
    <p:sldId xmlns:r="http://schemas.openxmlformats.org/officeDocument/2006/relationships" id="260" r:id="R265492892d144623"/>
    <p:sldId xmlns:r="http://schemas.openxmlformats.org/officeDocument/2006/relationships" id="261" r:id="Rdd032b26b0cd4088"/>
    <p:sldId xmlns:r="http://schemas.openxmlformats.org/officeDocument/2006/relationships" id="262" r:id="Rc868b95f1082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21e4bd7aa4a7f" /><Relationship Type="http://schemas.openxmlformats.org/officeDocument/2006/relationships/slide" Target="/ppt/slides/slide1.xml" Id="R5723e2150a3a4b9c" /><Relationship Type="http://schemas.openxmlformats.org/officeDocument/2006/relationships/slide" Target="/ppt/slides/slide2.xml" Id="R584c9d4be17d479f" /><Relationship Type="http://schemas.openxmlformats.org/officeDocument/2006/relationships/slide" Target="/ppt/slides/slide3.xml" Id="R9a1f6acf9e2d4cb3" /><Relationship Type="http://schemas.openxmlformats.org/officeDocument/2006/relationships/slide" Target="/ppt/slides/slide4.xml" Id="R18d6ad25b3f84d9a" /><Relationship Type="http://schemas.openxmlformats.org/officeDocument/2006/relationships/slide" Target="/ppt/slides/slide5.xml" Id="R265492892d144623" /><Relationship Type="http://schemas.openxmlformats.org/officeDocument/2006/relationships/slide" Target="/ppt/slides/slide6.xml" Id="Rdd032b26b0cd4088" /><Relationship Type="http://schemas.openxmlformats.org/officeDocument/2006/relationships/slide" Target="/ppt/slides/slide7.xml" Id="Rc868b95f1082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440a0f0b6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f2080d4964146" /><Relationship Type="http://schemas.openxmlformats.org/officeDocument/2006/relationships/theme" Target="/ppt/slideMasters/theme/theme1.xml" Id="R5738060d47df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3f2080d496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101cd99ec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e8c69748a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78ddb7cc1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fd1ba202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522da8db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5b6943d6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78583baa3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MYHROS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ROSVOLD RUNE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