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dc3d9a6d1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b630d39fa4f2b"/>
  </p:sldMasterIdLst>
  <p:sldIdLst>
    <p:sldId xmlns:r="http://schemas.openxmlformats.org/officeDocument/2006/relationships" id="256" r:id="Rd7c2d7bec1f347f2"/>
    <p:sldId xmlns:r="http://schemas.openxmlformats.org/officeDocument/2006/relationships" id="257" r:id="Rf074415eb03a41e6"/>
    <p:sldId xmlns:r="http://schemas.openxmlformats.org/officeDocument/2006/relationships" id="258" r:id="Ra72441eb8e74410c"/>
    <p:sldId xmlns:r="http://schemas.openxmlformats.org/officeDocument/2006/relationships" id="259" r:id="R8c31d49187ba4fc3"/>
    <p:sldId xmlns:r="http://schemas.openxmlformats.org/officeDocument/2006/relationships" id="260" r:id="R51fab74e01b143c7"/>
    <p:sldId xmlns:r="http://schemas.openxmlformats.org/officeDocument/2006/relationships" id="261" r:id="R42a061805aa5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b630d39fa4f2b" /><Relationship Type="http://schemas.openxmlformats.org/officeDocument/2006/relationships/slide" Target="/ppt/slides/slide1.xml" Id="Rd7c2d7bec1f347f2" /><Relationship Type="http://schemas.openxmlformats.org/officeDocument/2006/relationships/slide" Target="/ppt/slides/slide2.xml" Id="Rf074415eb03a41e6" /><Relationship Type="http://schemas.openxmlformats.org/officeDocument/2006/relationships/slide" Target="/ppt/slides/slide3.xml" Id="Ra72441eb8e74410c" /><Relationship Type="http://schemas.openxmlformats.org/officeDocument/2006/relationships/slide" Target="/ppt/slides/slide4.xml" Id="R8c31d49187ba4fc3" /><Relationship Type="http://schemas.openxmlformats.org/officeDocument/2006/relationships/slide" Target="/ppt/slides/slide5.xml" Id="R51fab74e01b143c7" /><Relationship Type="http://schemas.openxmlformats.org/officeDocument/2006/relationships/slide" Target="/ppt/slides/slide6.xml" Id="R42a061805aa5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69a3aabe8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2655507d4891" /><Relationship Type="http://schemas.openxmlformats.org/officeDocument/2006/relationships/theme" Target="/ppt/slideMasters/theme/theme1.xml" Id="R86b0177677d7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92655507d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9b2f799d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fc4c3ebc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44eba6d27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98518122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375e3f47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d4a8a4f9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