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c0a1baec8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abd1dd71c4b6f"/>
  </p:sldMasterIdLst>
  <p:sldIdLst>
    <p:sldId xmlns:r="http://schemas.openxmlformats.org/officeDocument/2006/relationships" id="256" r:id="R5e22f56284974862"/>
    <p:sldId xmlns:r="http://schemas.openxmlformats.org/officeDocument/2006/relationships" id="257" r:id="Ra89e6bdbf2744b56"/>
    <p:sldId xmlns:r="http://schemas.openxmlformats.org/officeDocument/2006/relationships" id="258" r:id="R0f8864fb18c64e1c"/>
    <p:sldId xmlns:r="http://schemas.openxmlformats.org/officeDocument/2006/relationships" id="259" r:id="Rccb09a1b493a4a7b"/>
    <p:sldId xmlns:r="http://schemas.openxmlformats.org/officeDocument/2006/relationships" id="260" r:id="R65118970ca514ca3"/>
    <p:sldId xmlns:r="http://schemas.openxmlformats.org/officeDocument/2006/relationships" id="261" r:id="R38e4db245d844866"/>
    <p:sldId xmlns:r="http://schemas.openxmlformats.org/officeDocument/2006/relationships" id="262" r:id="R0caa0a6262eb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abd1dd71c4b6f" /><Relationship Type="http://schemas.openxmlformats.org/officeDocument/2006/relationships/slide" Target="/ppt/slides/slide1.xml" Id="R5e22f56284974862" /><Relationship Type="http://schemas.openxmlformats.org/officeDocument/2006/relationships/slide" Target="/ppt/slides/slide2.xml" Id="Ra89e6bdbf2744b56" /><Relationship Type="http://schemas.openxmlformats.org/officeDocument/2006/relationships/slide" Target="/ppt/slides/slide3.xml" Id="R0f8864fb18c64e1c" /><Relationship Type="http://schemas.openxmlformats.org/officeDocument/2006/relationships/slide" Target="/ppt/slides/slide4.xml" Id="Rccb09a1b493a4a7b" /><Relationship Type="http://schemas.openxmlformats.org/officeDocument/2006/relationships/slide" Target="/ppt/slides/slide5.xml" Id="R65118970ca514ca3" /><Relationship Type="http://schemas.openxmlformats.org/officeDocument/2006/relationships/slide" Target="/ppt/slides/slide6.xml" Id="R38e4db245d844866" /><Relationship Type="http://schemas.openxmlformats.org/officeDocument/2006/relationships/slide" Target="/ppt/slides/slide7.xml" Id="R0caa0a6262eb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0204394b5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aa85bca044c7" /><Relationship Type="http://schemas.openxmlformats.org/officeDocument/2006/relationships/theme" Target="/ppt/slideMasters/theme/theme1.xml" Id="Rad6a92bde20f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0aa85bca0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2adeacd27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dfed90d3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98ae380f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39498cee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18900bb3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97d3fe8a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a34208d6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