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7d2fa887084b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9928975c6748d6"/>
  </p:sldMasterIdLst>
  <p:sldIdLst>
    <p:sldId xmlns:r="http://schemas.openxmlformats.org/officeDocument/2006/relationships" id="256" r:id="R0dfd1fe7f4114bbe"/>
    <p:sldId xmlns:r="http://schemas.openxmlformats.org/officeDocument/2006/relationships" id="257" r:id="R01653df7e9d94359"/>
    <p:sldId xmlns:r="http://schemas.openxmlformats.org/officeDocument/2006/relationships" id="258" r:id="Rb47cb972ce1e44d9"/>
    <p:sldId xmlns:r="http://schemas.openxmlformats.org/officeDocument/2006/relationships" id="259" r:id="R2410898ded4045f5"/>
    <p:sldId xmlns:r="http://schemas.openxmlformats.org/officeDocument/2006/relationships" id="260" r:id="Rc9e316e0f822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928975c6748d6" /><Relationship Type="http://schemas.openxmlformats.org/officeDocument/2006/relationships/slide" Target="/ppt/slides/slide1.xml" Id="R0dfd1fe7f4114bbe" /><Relationship Type="http://schemas.openxmlformats.org/officeDocument/2006/relationships/slide" Target="/ppt/slides/slide2.xml" Id="R01653df7e9d94359" /><Relationship Type="http://schemas.openxmlformats.org/officeDocument/2006/relationships/slide" Target="/ppt/slides/slide3.xml" Id="Rb47cb972ce1e44d9" /><Relationship Type="http://schemas.openxmlformats.org/officeDocument/2006/relationships/slide" Target="/ppt/slides/slide4.xml" Id="R2410898ded4045f5" /><Relationship Type="http://schemas.openxmlformats.org/officeDocument/2006/relationships/slide" Target="/ppt/slides/slide5.xml" Id="Rc9e316e0f822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b5a597c594d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b74852d284b8d" /><Relationship Type="http://schemas.openxmlformats.org/officeDocument/2006/relationships/theme" Target="/ppt/slideMasters/theme/theme1.xml" Id="R561acc0c92184f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b74852d28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7f01b0b0d4e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99b976ca34f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27167f53d4d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4b2828e974b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f6408da924a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VENELAGET TYSNESSÅTO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VENELAGET TYSNESSÅTO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VENELAGET TYSNESSÅTO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VENELAGET TYSNESSÅTO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VENELAGET TYSNESSÅTO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VENELAGET TYSNESSÅTO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Merete Fjelltveit Flakke, Lynghaugane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923 089 977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VENELAGET TYSNESSÅTO</a:t>
            </a:r>
          </a:p>
        </p:txBody>
      </p:sp>
    </p:spTree>
  </p:cSld>
  <p:clrMapOvr>
    <a:masterClrMapping xmlns:a="http://schemas.openxmlformats.org/drawingml/2006/main"/>
  </p:clrMapOvr>
</p:sld>
</file>