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c260fba1f84e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749eaeb0014c47"/>
  </p:sldMasterIdLst>
  <p:sldIdLst>
    <p:sldId xmlns:r="http://schemas.openxmlformats.org/officeDocument/2006/relationships" id="256" r:id="R6dd877f534ea4ffc"/>
    <p:sldId xmlns:r="http://schemas.openxmlformats.org/officeDocument/2006/relationships" id="257" r:id="Rf8374741e6694bd0"/>
    <p:sldId xmlns:r="http://schemas.openxmlformats.org/officeDocument/2006/relationships" id="258" r:id="R49e651702a65415d"/>
    <p:sldId xmlns:r="http://schemas.openxmlformats.org/officeDocument/2006/relationships" id="259" r:id="Ra64e4741e7e043b6"/>
    <p:sldId xmlns:r="http://schemas.openxmlformats.org/officeDocument/2006/relationships" id="260" r:id="Rfb807b76ede6480d"/>
    <p:sldId xmlns:r="http://schemas.openxmlformats.org/officeDocument/2006/relationships" id="261" r:id="R44f7b0f006a44522"/>
    <p:sldId xmlns:r="http://schemas.openxmlformats.org/officeDocument/2006/relationships" id="262" r:id="R55daa502804146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749eaeb0014c47" /><Relationship Type="http://schemas.openxmlformats.org/officeDocument/2006/relationships/slide" Target="/ppt/slides/slide1.xml" Id="R6dd877f534ea4ffc" /><Relationship Type="http://schemas.openxmlformats.org/officeDocument/2006/relationships/slide" Target="/ppt/slides/slide2.xml" Id="Rf8374741e6694bd0" /><Relationship Type="http://schemas.openxmlformats.org/officeDocument/2006/relationships/slide" Target="/ppt/slides/slide3.xml" Id="R49e651702a65415d" /><Relationship Type="http://schemas.openxmlformats.org/officeDocument/2006/relationships/slide" Target="/ppt/slides/slide4.xml" Id="Ra64e4741e7e043b6" /><Relationship Type="http://schemas.openxmlformats.org/officeDocument/2006/relationships/slide" Target="/ppt/slides/slide5.xml" Id="Rfb807b76ede6480d" /><Relationship Type="http://schemas.openxmlformats.org/officeDocument/2006/relationships/slide" Target="/ppt/slides/slide6.xml" Id="R44f7b0f006a44522" /><Relationship Type="http://schemas.openxmlformats.org/officeDocument/2006/relationships/slide" Target="/ppt/slides/slide7.xml" Id="R55daa502804146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5960f1fe554e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d732f6011463b" /><Relationship Type="http://schemas.openxmlformats.org/officeDocument/2006/relationships/theme" Target="/ppt/slideMasters/theme/theme1.xml" Id="R27470d9b556448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7d732f601146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39a6cc76244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9ffdc710e47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c985b4a7546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e75b8d48c45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3b976a0f14e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035ca156e45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310d43cd043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REGNSKAPSSERVICE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8 081 529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8 039 940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6 361 677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5 449 388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14 615 994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923 070 559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