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eaf35f84e649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f865086e6f47f3"/>
  </p:sldMasterIdLst>
  <p:sldIdLst>
    <p:sldId xmlns:r="http://schemas.openxmlformats.org/officeDocument/2006/relationships" id="256" r:id="Rbc65375235b947b8"/>
    <p:sldId xmlns:r="http://schemas.openxmlformats.org/officeDocument/2006/relationships" id="257" r:id="R44637d367dd54dd6"/>
    <p:sldId xmlns:r="http://schemas.openxmlformats.org/officeDocument/2006/relationships" id="258" r:id="R2b59e009cb404342"/>
    <p:sldId xmlns:r="http://schemas.openxmlformats.org/officeDocument/2006/relationships" id="259" r:id="R3b4c0524a76a461a"/>
    <p:sldId xmlns:r="http://schemas.openxmlformats.org/officeDocument/2006/relationships" id="260" r:id="Rca6c6b18e1244579"/>
    <p:sldId xmlns:r="http://schemas.openxmlformats.org/officeDocument/2006/relationships" id="261" r:id="Rdf38f01702c34dec"/>
    <p:sldId xmlns:r="http://schemas.openxmlformats.org/officeDocument/2006/relationships" id="262" r:id="Rac7f992da68541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865086e6f47f3" /><Relationship Type="http://schemas.openxmlformats.org/officeDocument/2006/relationships/slide" Target="/ppt/slides/slide1.xml" Id="Rbc65375235b947b8" /><Relationship Type="http://schemas.openxmlformats.org/officeDocument/2006/relationships/slide" Target="/ppt/slides/slide2.xml" Id="R44637d367dd54dd6" /><Relationship Type="http://schemas.openxmlformats.org/officeDocument/2006/relationships/slide" Target="/ppt/slides/slide3.xml" Id="R2b59e009cb404342" /><Relationship Type="http://schemas.openxmlformats.org/officeDocument/2006/relationships/slide" Target="/ppt/slides/slide4.xml" Id="R3b4c0524a76a461a" /><Relationship Type="http://schemas.openxmlformats.org/officeDocument/2006/relationships/slide" Target="/ppt/slides/slide5.xml" Id="Rca6c6b18e1244579" /><Relationship Type="http://schemas.openxmlformats.org/officeDocument/2006/relationships/slide" Target="/ppt/slides/slide6.xml" Id="Rdf38f01702c34dec" /><Relationship Type="http://schemas.openxmlformats.org/officeDocument/2006/relationships/slide" Target="/ppt/slides/slide7.xml" Id="Rac7f992da68541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318bce2d648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6df02f95441c8" /><Relationship Type="http://schemas.openxmlformats.org/officeDocument/2006/relationships/theme" Target="/ppt/slideMasters/theme/theme1.xml" Id="R542d4d6ceb034d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b6df02f95441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030834c0843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829bef75d47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dd932737945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7f1cb060643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15720947044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90a341fc842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56a7d880841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HAMMER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142 851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−1 028 733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−7 109 926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18 027 146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ANSGAR HAMMER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Vestbøtunet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923 030 522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 INVESTERING AS</a:t>
            </a:r>
          </a:p>
        </p:txBody>
      </p:sp>
    </p:spTree>
  </p:cSld>
  <p:clrMapOvr>
    <a:masterClrMapping xmlns:a="http://schemas.openxmlformats.org/drawingml/2006/main"/>
  </p:clrMapOvr>
</p:sld>
</file>