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6cfff36d7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cc82a991e462d"/>
  </p:sldMasterIdLst>
  <p:sldIdLst>
    <p:sldId xmlns:r="http://schemas.openxmlformats.org/officeDocument/2006/relationships" id="256" r:id="R3ba5a90cf094427d"/>
    <p:sldId xmlns:r="http://schemas.openxmlformats.org/officeDocument/2006/relationships" id="257" r:id="R749524f7771d4829"/>
    <p:sldId xmlns:r="http://schemas.openxmlformats.org/officeDocument/2006/relationships" id="258" r:id="R8a3777ada5a5459d"/>
    <p:sldId xmlns:r="http://schemas.openxmlformats.org/officeDocument/2006/relationships" id="259" r:id="R87f6e72307f1411d"/>
    <p:sldId xmlns:r="http://schemas.openxmlformats.org/officeDocument/2006/relationships" id="260" r:id="Rc140dd7f84ae430e"/>
    <p:sldId xmlns:r="http://schemas.openxmlformats.org/officeDocument/2006/relationships" id="261" r:id="R27140377715f46d2"/>
    <p:sldId xmlns:r="http://schemas.openxmlformats.org/officeDocument/2006/relationships" id="262" r:id="Rd2cee5b25fe0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cc82a991e462d" /><Relationship Type="http://schemas.openxmlformats.org/officeDocument/2006/relationships/slide" Target="/ppt/slides/slide1.xml" Id="R3ba5a90cf094427d" /><Relationship Type="http://schemas.openxmlformats.org/officeDocument/2006/relationships/slide" Target="/ppt/slides/slide2.xml" Id="R749524f7771d4829" /><Relationship Type="http://schemas.openxmlformats.org/officeDocument/2006/relationships/slide" Target="/ppt/slides/slide3.xml" Id="R8a3777ada5a5459d" /><Relationship Type="http://schemas.openxmlformats.org/officeDocument/2006/relationships/slide" Target="/ppt/slides/slide4.xml" Id="R87f6e72307f1411d" /><Relationship Type="http://schemas.openxmlformats.org/officeDocument/2006/relationships/slide" Target="/ppt/slides/slide5.xml" Id="Rc140dd7f84ae430e" /><Relationship Type="http://schemas.openxmlformats.org/officeDocument/2006/relationships/slide" Target="/ppt/slides/slide6.xml" Id="R27140377715f46d2" /><Relationship Type="http://schemas.openxmlformats.org/officeDocument/2006/relationships/slide" Target="/ppt/slides/slide7.xml" Id="Rd2cee5b25fe0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396f6d38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dbab10474cc3" /><Relationship Type="http://schemas.openxmlformats.org/officeDocument/2006/relationships/theme" Target="/ppt/slideMasters/theme/theme1.xml" Id="R35d3ff0cc85f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fdbab1047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e2af5066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a7ef5694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67e4285d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9bea14a3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212d683ff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a56ad0ee4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754ce0ca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