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0d45803cdd4f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7cc19f00df4f93"/>
  </p:sldMasterIdLst>
  <p:sldIdLst>
    <p:sldId xmlns:r="http://schemas.openxmlformats.org/officeDocument/2006/relationships" id="256" r:id="Re2f0a1f632e14883"/>
    <p:sldId xmlns:r="http://schemas.openxmlformats.org/officeDocument/2006/relationships" id="257" r:id="Rada4e0f82e8c42bc"/>
    <p:sldId xmlns:r="http://schemas.openxmlformats.org/officeDocument/2006/relationships" id="258" r:id="Reeb7383c8f51422b"/>
    <p:sldId xmlns:r="http://schemas.openxmlformats.org/officeDocument/2006/relationships" id="259" r:id="R1ee2d1d2f7394412"/>
    <p:sldId xmlns:r="http://schemas.openxmlformats.org/officeDocument/2006/relationships" id="260" r:id="R38c40db8f19b4662"/>
    <p:sldId xmlns:r="http://schemas.openxmlformats.org/officeDocument/2006/relationships" id="261" r:id="R6d66e82d770a40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7cc19f00df4f93" /><Relationship Type="http://schemas.openxmlformats.org/officeDocument/2006/relationships/slide" Target="/ppt/slides/slide1.xml" Id="Re2f0a1f632e14883" /><Relationship Type="http://schemas.openxmlformats.org/officeDocument/2006/relationships/slide" Target="/ppt/slides/slide2.xml" Id="Rada4e0f82e8c42bc" /><Relationship Type="http://schemas.openxmlformats.org/officeDocument/2006/relationships/slide" Target="/ppt/slides/slide3.xml" Id="Reeb7383c8f51422b" /><Relationship Type="http://schemas.openxmlformats.org/officeDocument/2006/relationships/slide" Target="/ppt/slides/slide4.xml" Id="R1ee2d1d2f7394412" /><Relationship Type="http://schemas.openxmlformats.org/officeDocument/2006/relationships/slide" Target="/ppt/slides/slide5.xml" Id="R38c40db8f19b4662" /><Relationship Type="http://schemas.openxmlformats.org/officeDocument/2006/relationships/slide" Target="/ppt/slides/slide6.xml" Id="R6d66e82d770a40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4eab6bed9146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027736fbfa4d15" /><Relationship Type="http://schemas.openxmlformats.org/officeDocument/2006/relationships/theme" Target="/ppt/slideMasters/theme/theme1.xml" Id="R691f7f16a0154e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027736fbfa4d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b62a277b7f41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2d6c4626f240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c54e249d6c40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b697debed040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c6aaf8b21147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5443d2ff0b4c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STIKLESTAD EIENDOM SKOGN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STIKLESTAD EIENDOM SKOGN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STIKLESTAD EIENDOM SKOGN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STIKLESTAD EIENDOM SKOGN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STIKLESTAD EIENDOM SKOGN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STIKLESTAD EIENDOM SKOGN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−171 726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−303 248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15 091 930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STIKLESTAD EIENDOM SKOGN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923 017 607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STIKLESTAD EIENDOM SKOGN AS</a:t>
            </a:r>
          </a:p>
        </p:txBody>
      </p:sp>
    </p:spTree>
  </p:cSld>
  <p:clrMapOvr>
    <a:masterClrMapping xmlns:a="http://schemas.openxmlformats.org/drawingml/2006/main"/>
  </p:clrMapOvr>
</p:sld>
</file>