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e186aa1be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2bc5227ea40be"/>
  </p:sldMasterIdLst>
  <p:sldIdLst>
    <p:sldId xmlns:r="http://schemas.openxmlformats.org/officeDocument/2006/relationships" id="256" r:id="R7b721632ffc34698"/>
    <p:sldId xmlns:r="http://schemas.openxmlformats.org/officeDocument/2006/relationships" id="257" r:id="R9fb9eecb7a334b03"/>
    <p:sldId xmlns:r="http://schemas.openxmlformats.org/officeDocument/2006/relationships" id="258" r:id="R6b146ae8b9e541b6"/>
    <p:sldId xmlns:r="http://schemas.openxmlformats.org/officeDocument/2006/relationships" id="259" r:id="Rd9cfa817ef2d4e3f"/>
    <p:sldId xmlns:r="http://schemas.openxmlformats.org/officeDocument/2006/relationships" id="260" r:id="R9ed2ddc219ee482d"/>
    <p:sldId xmlns:r="http://schemas.openxmlformats.org/officeDocument/2006/relationships" id="261" r:id="R8977cfbc3cfe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2bc5227ea40be" /><Relationship Type="http://schemas.openxmlformats.org/officeDocument/2006/relationships/slide" Target="/ppt/slides/slide1.xml" Id="R7b721632ffc34698" /><Relationship Type="http://schemas.openxmlformats.org/officeDocument/2006/relationships/slide" Target="/ppt/slides/slide2.xml" Id="R9fb9eecb7a334b03" /><Relationship Type="http://schemas.openxmlformats.org/officeDocument/2006/relationships/slide" Target="/ppt/slides/slide3.xml" Id="R6b146ae8b9e541b6" /><Relationship Type="http://schemas.openxmlformats.org/officeDocument/2006/relationships/slide" Target="/ppt/slides/slide4.xml" Id="Rd9cfa817ef2d4e3f" /><Relationship Type="http://schemas.openxmlformats.org/officeDocument/2006/relationships/slide" Target="/ppt/slides/slide5.xml" Id="R9ed2ddc219ee482d" /><Relationship Type="http://schemas.openxmlformats.org/officeDocument/2006/relationships/slide" Target="/ppt/slides/slide6.xml" Id="R8977cfbc3cfe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bca885cc1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677111d664a57" /><Relationship Type="http://schemas.openxmlformats.org/officeDocument/2006/relationships/theme" Target="/ppt/slideMasters/theme/theme1.xml" Id="Rdadf538858a9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677111d66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864e89b0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82b68fc6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5d386616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b23a3a8c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e3ca3ba3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f5b4567c5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