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d47338dbd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aa5336b2ad4e1c"/>
  </p:sldMasterIdLst>
  <p:sldIdLst>
    <p:sldId xmlns:r="http://schemas.openxmlformats.org/officeDocument/2006/relationships" id="256" r:id="R8e502b706d2645df"/>
    <p:sldId xmlns:r="http://schemas.openxmlformats.org/officeDocument/2006/relationships" id="257" r:id="R4613bf8c47fd42da"/>
    <p:sldId xmlns:r="http://schemas.openxmlformats.org/officeDocument/2006/relationships" id="258" r:id="R4cf15eed4f654668"/>
    <p:sldId xmlns:r="http://schemas.openxmlformats.org/officeDocument/2006/relationships" id="259" r:id="R0bbd984aad194188"/>
    <p:sldId xmlns:r="http://schemas.openxmlformats.org/officeDocument/2006/relationships" id="260" r:id="R166e0b50e52c44d6"/>
    <p:sldId xmlns:r="http://schemas.openxmlformats.org/officeDocument/2006/relationships" id="261" r:id="R6a36879db314493b"/>
    <p:sldId xmlns:r="http://schemas.openxmlformats.org/officeDocument/2006/relationships" id="262" r:id="R9ae8c92a3693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a5336b2ad4e1c" /><Relationship Type="http://schemas.openxmlformats.org/officeDocument/2006/relationships/slide" Target="/ppt/slides/slide1.xml" Id="R8e502b706d2645df" /><Relationship Type="http://schemas.openxmlformats.org/officeDocument/2006/relationships/slide" Target="/ppt/slides/slide2.xml" Id="R4613bf8c47fd42da" /><Relationship Type="http://schemas.openxmlformats.org/officeDocument/2006/relationships/slide" Target="/ppt/slides/slide3.xml" Id="R4cf15eed4f654668" /><Relationship Type="http://schemas.openxmlformats.org/officeDocument/2006/relationships/slide" Target="/ppt/slides/slide4.xml" Id="R0bbd984aad194188" /><Relationship Type="http://schemas.openxmlformats.org/officeDocument/2006/relationships/slide" Target="/ppt/slides/slide5.xml" Id="R166e0b50e52c44d6" /><Relationship Type="http://schemas.openxmlformats.org/officeDocument/2006/relationships/slide" Target="/ppt/slides/slide6.xml" Id="R6a36879db314493b" /><Relationship Type="http://schemas.openxmlformats.org/officeDocument/2006/relationships/slide" Target="/ppt/slides/slide7.xml" Id="R9ae8c92a3693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d67f31e914e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2b2f0a15d4871" /><Relationship Type="http://schemas.openxmlformats.org/officeDocument/2006/relationships/theme" Target="/ppt/slideMasters/theme/theme1.xml" Id="Ra2d885daddc7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2b2f0a15d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5edb74c19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0c55b9d4f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308d8410d4f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749e8b42b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1c90651a041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6f7ea8e14e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139869b98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WAY HOLDING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930 652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4 615 894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KEHUI LI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Tunheimbakken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97 81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li-johnsen@hotmail.com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922 948 801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HOLDING AS</a:t>
            </a:r>
          </a:p>
        </p:txBody>
      </p:sp>
    </p:spTree>
  </p:cSld>
  <p:clrMapOvr>
    <a:masterClrMapping xmlns:a="http://schemas.openxmlformats.org/drawingml/2006/main"/>
  </p:clrMapOvr>
</p:sld>
</file>