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6d5571a2c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fe4fbded74cf8"/>
  </p:sldMasterIdLst>
  <p:sldIdLst>
    <p:sldId xmlns:r="http://schemas.openxmlformats.org/officeDocument/2006/relationships" id="256" r:id="Rccf9047ff0e74176"/>
    <p:sldId xmlns:r="http://schemas.openxmlformats.org/officeDocument/2006/relationships" id="257" r:id="Rf5d1a03a0e1b47c3"/>
    <p:sldId xmlns:r="http://schemas.openxmlformats.org/officeDocument/2006/relationships" id="258" r:id="R86e3d648462c4066"/>
    <p:sldId xmlns:r="http://schemas.openxmlformats.org/officeDocument/2006/relationships" id="259" r:id="R852fcdac49d9483d"/>
    <p:sldId xmlns:r="http://schemas.openxmlformats.org/officeDocument/2006/relationships" id="260" r:id="Rb8fc78ed1d084e4e"/>
    <p:sldId xmlns:r="http://schemas.openxmlformats.org/officeDocument/2006/relationships" id="261" r:id="R091e0a0c91a4420c"/>
    <p:sldId xmlns:r="http://schemas.openxmlformats.org/officeDocument/2006/relationships" id="262" r:id="Rb6ee4e44fe9d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fe4fbded74cf8" /><Relationship Type="http://schemas.openxmlformats.org/officeDocument/2006/relationships/slide" Target="/ppt/slides/slide1.xml" Id="Rccf9047ff0e74176" /><Relationship Type="http://schemas.openxmlformats.org/officeDocument/2006/relationships/slide" Target="/ppt/slides/slide2.xml" Id="Rf5d1a03a0e1b47c3" /><Relationship Type="http://schemas.openxmlformats.org/officeDocument/2006/relationships/slide" Target="/ppt/slides/slide3.xml" Id="R86e3d648462c4066" /><Relationship Type="http://schemas.openxmlformats.org/officeDocument/2006/relationships/slide" Target="/ppt/slides/slide4.xml" Id="R852fcdac49d9483d" /><Relationship Type="http://schemas.openxmlformats.org/officeDocument/2006/relationships/slide" Target="/ppt/slides/slide5.xml" Id="Rb8fc78ed1d084e4e" /><Relationship Type="http://schemas.openxmlformats.org/officeDocument/2006/relationships/slide" Target="/ppt/slides/slide6.xml" Id="R091e0a0c91a4420c" /><Relationship Type="http://schemas.openxmlformats.org/officeDocument/2006/relationships/slide" Target="/ppt/slides/slide7.xml" Id="Rb6ee4e44fe9d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0391db33443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360c538b4565" /><Relationship Type="http://schemas.openxmlformats.org/officeDocument/2006/relationships/theme" Target="/ppt/slideMasters/theme/theme1.xml" Id="R86df0a785892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c360c538b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a1d14da9a45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facbd21d8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4e1f84eea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fb43fb6d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5b4aeaff4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845f2397c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d94b44bc4f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AAKER SØLVI LØBØ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AUSTENÅ ELLEN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HADLER CHRISTIAN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HØIJORD FREDRIK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NILS FRODE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STENHAMAR AKSEL BØE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