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2c56a80a784a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abfae983714f75"/>
  </p:sldMasterIdLst>
  <p:sldIdLst>
    <p:sldId xmlns:r="http://schemas.openxmlformats.org/officeDocument/2006/relationships" id="256" r:id="R5d880ad9e5884593"/>
    <p:sldId xmlns:r="http://schemas.openxmlformats.org/officeDocument/2006/relationships" id="257" r:id="R2fd579546071499b"/>
    <p:sldId xmlns:r="http://schemas.openxmlformats.org/officeDocument/2006/relationships" id="258" r:id="R43dc9b8dcc7d478e"/>
    <p:sldId xmlns:r="http://schemas.openxmlformats.org/officeDocument/2006/relationships" id="259" r:id="Rb2bf3c75874f400a"/>
    <p:sldId xmlns:r="http://schemas.openxmlformats.org/officeDocument/2006/relationships" id="260" r:id="R197e70e2862c48f1"/>
    <p:sldId xmlns:r="http://schemas.openxmlformats.org/officeDocument/2006/relationships" id="261" r:id="Rc5ca1a302194436c"/>
    <p:sldId xmlns:r="http://schemas.openxmlformats.org/officeDocument/2006/relationships" id="262" r:id="R585e2ff1bfbf44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bfae983714f75" /><Relationship Type="http://schemas.openxmlformats.org/officeDocument/2006/relationships/slide" Target="/ppt/slides/slide1.xml" Id="R5d880ad9e5884593" /><Relationship Type="http://schemas.openxmlformats.org/officeDocument/2006/relationships/slide" Target="/ppt/slides/slide2.xml" Id="R2fd579546071499b" /><Relationship Type="http://schemas.openxmlformats.org/officeDocument/2006/relationships/slide" Target="/ppt/slides/slide3.xml" Id="R43dc9b8dcc7d478e" /><Relationship Type="http://schemas.openxmlformats.org/officeDocument/2006/relationships/slide" Target="/ppt/slides/slide4.xml" Id="Rb2bf3c75874f400a" /><Relationship Type="http://schemas.openxmlformats.org/officeDocument/2006/relationships/slide" Target="/ppt/slides/slide5.xml" Id="R197e70e2862c48f1" /><Relationship Type="http://schemas.openxmlformats.org/officeDocument/2006/relationships/slide" Target="/ppt/slides/slide6.xml" Id="Rc5ca1a302194436c" /><Relationship Type="http://schemas.openxmlformats.org/officeDocument/2006/relationships/slide" Target="/ppt/slides/slide7.xml" Id="R585e2ff1bfbf44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64a4eb2a745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1453d615d422b" /><Relationship Type="http://schemas.openxmlformats.org/officeDocument/2006/relationships/theme" Target="/ppt/slideMasters/theme/theme1.xml" Id="R3c68f35490924e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91453d615d42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1344a34fe4c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159fccc4748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9c1a32ff244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ae727d4cf46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fd40230d64e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459fe514b48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15c26fa8f47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1 147 300 554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68 208 267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53 245 065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87 928 146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445 215 627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75,9 %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OSLO TEAM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922 633 452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