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cc8a02388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4dbd9614d4c04"/>
  </p:sldMasterIdLst>
  <p:sldIdLst>
    <p:sldId xmlns:r="http://schemas.openxmlformats.org/officeDocument/2006/relationships" id="256" r:id="Rf5360f5d3b2840e1"/>
    <p:sldId xmlns:r="http://schemas.openxmlformats.org/officeDocument/2006/relationships" id="257" r:id="Rfc49d585ffd14570"/>
    <p:sldId xmlns:r="http://schemas.openxmlformats.org/officeDocument/2006/relationships" id="258" r:id="Ra05cac0f00d04d26"/>
    <p:sldId xmlns:r="http://schemas.openxmlformats.org/officeDocument/2006/relationships" id="259" r:id="R426fbd2e2ce24a83"/>
    <p:sldId xmlns:r="http://schemas.openxmlformats.org/officeDocument/2006/relationships" id="260" r:id="Rb11deab423e24308"/>
    <p:sldId xmlns:r="http://schemas.openxmlformats.org/officeDocument/2006/relationships" id="261" r:id="Rbfaf634adac44c36"/>
    <p:sldId xmlns:r="http://schemas.openxmlformats.org/officeDocument/2006/relationships" id="262" r:id="Re02aab3227c6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4dbd9614d4c04" /><Relationship Type="http://schemas.openxmlformats.org/officeDocument/2006/relationships/slide" Target="/ppt/slides/slide1.xml" Id="Rf5360f5d3b2840e1" /><Relationship Type="http://schemas.openxmlformats.org/officeDocument/2006/relationships/slide" Target="/ppt/slides/slide2.xml" Id="Rfc49d585ffd14570" /><Relationship Type="http://schemas.openxmlformats.org/officeDocument/2006/relationships/slide" Target="/ppt/slides/slide3.xml" Id="Ra05cac0f00d04d26" /><Relationship Type="http://schemas.openxmlformats.org/officeDocument/2006/relationships/slide" Target="/ppt/slides/slide4.xml" Id="R426fbd2e2ce24a83" /><Relationship Type="http://schemas.openxmlformats.org/officeDocument/2006/relationships/slide" Target="/ppt/slides/slide5.xml" Id="Rb11deab423e24308" /><Relationship Type="http://schemas.openxmlformats.org/officeDocument/2006/relationships/slide" Target="/ppt/slides/slide6.xml" Id="Rbfaf634adac44c36" /><Relationship Type="http://schemas.openxmlformats.org/officeDocument/2006/relationships/slide" Target="/ppt/slides/slide7.xml" Id="Re02aab3227c6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c0081e746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66d655114bb2" /><Relationship Type="http://schemas.openxmlformats.org/officeDocument/2006/relationships/theme" Target="/ppt/slideMasters/theme/theme1.xml" Id="Rd61989559743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866d65511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08dac2b7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76750d77d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37a6a247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53579352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915ba1235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9c5f005e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71964696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PAUL-JOHNNY RECKMANN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