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0bdf10800d4e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147aee8f514954"/>
  </p:sldMasterIdLst>
  <p:sldIdLst>
    <p:sldId xmlns:r="http://schemas.openxmlformats.org/officeDocument/2006/relationships" id="256" r:id="R5dbe6eca46ab4b64"/>
    <p:sldId xmlns:r="http://schemas.openxmlformats.org/officeDocument/2006/relationships" id="257" r:id="R7521eb4e0a3e4b85"/>
    <p:sldId xmlns:r="http://schemas.openxmlformats.org/officeDocument/2006/relationships" id="258" r:id="R79f88a8b13ef4c62"/>
    <p:sldId xmlns:r="http://schemas.openxmlformats.org/officeDocument/2006/relationships" id="259" r:id="Rdbd8744abf5f4ba4"/>
    <p:sldId xmlns:r="http://schemas.openxmlformats.org/officeDocument/2006/relationships" id="260" r:id="R6d0dffc947024545"/>
    <p:sldId xmlns:r="http://schemas.openxmlformats.org/officeDocument/2006/relationships" id="261" r:id="Rd74c001e30ff4b27"/>
    <p:sldId xmlns:r="http://schemas.openxmlformats.org/officeDocument/2006/relationships" id="262" r:id="R583fae0eab9e4c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147aee8f514954" /><Relationship Type="http://schemas.openxmlformats.org/officeDocument/2006/relationships/slide" Target="/ppt/slides/slide1.xml" Id="R5dbe6eca46ab4b64" /><Relationship Type="http://schemas.openxmlformats.org/officeDocument/2006/relationships/slide" Target="/ppt/slides/slide2.xml" Id="R7521eb4e0a3e4b85" /><Relationship Type="http://schemas.openxmlformats.org/officeDocument/2006/relationships/slide" Target="/ppt/slides/slide3.xml" Id="R79f88a8b13ef4c62" /><Relationship Type="http://schemas.openxmlformats.org/officeDocument/2006/relationships/slide" Target="/ppt/slides/slide4.xml" Id="Rdbd8744abf5f4ba4" /><Relationship Type="http://schemas.openxmlformats.org/officeDocument/2006/relationships/slide" Target="/ppt/slides/slide5.xml" Id="R6d0dffc947024545" /><Relationship Type="http://schemas.openxmlformats.org/officeDocument/2006/relationships/slide" Target="/ppt/slides/slide6.xml" Id="Rd74c001e30ff4b27" /><Relationship Type="http://schemas.openxmlformats.org/officeDocument/2006/relationships/slide" Target="/ppt/slides/slide7.xml" Id="R583fae0eab9e4c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286864970847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e95ee04ba4a75" /><Relationship Type="http://schemas.openxmlformats.org/officeDocument/2006/relationships/theme" Target="/ppt/slideMasters/theme/theme1.xml" Id="Rdc7175a80a9f42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8e95ee04ba4a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56c6873bc4f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57465428b4a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b2c4b887440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1aeb0c04045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fda7cdfb84d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a3c84542a49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4702017534b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STEINBEKK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 INVEST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194 325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719 622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1 166 290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ODD ARNE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EVA DAGMAR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AMUND NERENG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ANNA NERENG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Steinbekkveien 12B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