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1ea2d3a6254a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1fb1bcc33949bc"/>
  </p:sldMasterIdLst>
  <p:sldIdLst>
    <p:sldId xmlns:r="http://schemas.openxmlformats.org/officeDocument/2006/relationships" id="256" r:id="Rb94ec66c4fa2441f"/>
    <p:sldId xmlns:r="http://schemas.openxmlformats.org/officeDocument/2006/relationships" id="257" r:id="R6ae37fc8b28346e1"/>
    <p:sldId xmlns:r="http://schemas.openxmlformats.org/officeDocument/2006/relationships" id="258" r:id="R5b3e3c125e3249bc"/>
    <p:sldId xmlns:r="http://schemas.openxmlformats.org/officeDocument/2006/relationships" id="259" r:id="Ra9382c20588e4382"/>
    <p:sldId xmlns:r="http://schemas.openxmlformats.org/officeDocument/2006/relationships" id="260" r:id="R4bd843595ac0444e"/>
    <p:sldId xmlns:r="http://schemas.openxmlformats.org/officeDocument/2006/relationships" id="261" r:id="R898eb59958a347e3"/>
    <p:sldId xmlns:r="http://schemas.openxmlformats.org/officeDocument/2006/relationships" id="262" r:id="Ra632a13efc0b49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1fb1bcc33949bc" /><Relationship Type="http://schemas.openxmlformats.org/officeDocument/2006/relationships/slide" Target="/ppt/slides/slide1.xml" Id="Rb94ec66c4fa2441f" /><Relationship Type="http://schemas.openxmlformats.org/officeDocument/2006/relationships/slide" Target="/ppt/slides/slide2.xml" Id="R6ae37fc8b28346e1" /><Relationship Type="http://schemas.openxmlformats.org/officeDocument/2006/relationships/slide" Target="/ppt/slides/slide3.xml" Id="R5b3e3c125e3249bc" /><Relationship Type="http://schemas.openxmlformats.org/officeDocument/2006/relationships/slide" Target="/ppt/slides/slide4.xml" Id="Ra9382c20588e4382" /><Relationship Type="http://schemas.openxmlformats.org/officeDocument/2006/relationships/slide" Target="/ppt/slides/slide5.xml" Id="R4bd843595ac0444e" /><Relationship Type="http://schemas.openxmlformats.org/officeDocument/2006/relationships/slide" Target="/ppt/slides/slide6.xml" Id="R898eb59958a347e3" /><Relationship Type="http://schemas.openxmlformats.org/officeDocument/2006/relationships/slide" Target="/ppt/slides/slide7.xml" Id="Ra632a13efc0b49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2082034e484e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4f6bba7664e8b" /><Relationship Type="http://schemas.openxmlformats.org/officeDocument/2006/relationships/theme" Target="/ppt/slideMasters/theme/theme1.xml" Id="R7e54c3b362e444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e4f6bba7664e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b2af0c75943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e6b18380840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c000b098649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58b0535e846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4d81338ef46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1fa5e8d4c4b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db7f4811e42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REGNSKAPSHUSET 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REGNSKAPSHUSET BORG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24 475 992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3 420 743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2 771 938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449 535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6 740 816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 FORVALTNING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CREAR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922 364 184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REGNSKAPSHUSET BORG AS</a:t>
            </a:r>
          </a:p>
        </p:txBody>
      </p:sp>
    </p:spTree>
  </p:cSld>
  <p:clrMapOvr>
    <a:masterClrMapping xmlns:a="http://schemas.openxmlformats.org/drawingml/2006/main"/>
  </p:clrMapOvr>
</p:sld>
</file>