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7ee64ece2246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a35a1f8ce04008"/>
  </p:sldMasterIdLst>
  <p:sldIdLst>
    <p:sldId xmlns:r="http://schemas.openxmlformats.org/officeDocument/2006/relationships" id="256" r:id="Rbe2a6ca258934d25"/>
    <p:sldId xmlns:r="http://schemas.openxmlformats.org/officeDocument/2006/relationships" id="257" r:id="R33e49bf6fb434094"/>
    <p:sldId xmlns:r="http://schemas.openxmlformats.org/officeDocument/2006/relationships" id="258" r:id="Rc22474c1d7c344ea"/>
    <p:sldId xmlns:r="http://schemas.openxmlformats.org/officeDocument/2006/relationships" id="259" r:id="Rc84a2d8bbf2e4855"/>
    <p:sldId xmlns:r="http://schemas.openxmlformats.org/officeDocument/2006/relationships" id="260" r:id="Rdd6b307959fb47c8"/>
    <p:sldId xmlns:r="http://schemas.openxmlformats.org/officeDocument/2006/relationships" id="261" r:id="Rf76b827998ac4364"/>
    <p:sldId xmlns:r="http://schemas.openxmlformats.org/officeDocument/2006/relationships" id="262" r:id="Rdacc584849f04c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a35a1f8ce04008" /><Relationship Type="http://schemas.openxmlformats.org/officeDocument/2006/relationships/slide" Target="/ppt/slides/slide1.xml" Id="Rbe2a6ca258934d25" /><Relationship Type="http://schemas.openxmlformats.org/officeDocument/2006/relationships/slide" Target="/ppt/slides/slide2.xml" Id="R33e49bf6fb434094" /><Relationship Type="http://schemas.openxmlformats.org/officeDocument/2006/relationships/slide" Target="/ppt/slides/slide3.xml" Id="Rc22474c1d7c344ea" /><Relationship Type="http://schemas.openxmlformats.org/officeDocument/2006/relationships/slide" Target="/ppt/slides/slide4.xml" Id="Rc84a2d8bbf2e4855" /><Relationship Type="http://schemas.openxmlformats.org/officeDocument/2006/relationships/slide" Target="/ppt/slides/slide5.xml" Id="Rdd6b307959fb47c8" /><Relationship Type="http://schemas.openxmlformats.org/officeDocument/2006/relationships/slide" Target="/ppt/slides/slide6.xml" Id="Rf76b827998ac4364" /><Relationship Type="http://schemas.openxmlformats.org/officeDocument/2006/relationships/slide" Target="/ppt/slides/slide7.xml" Id="Rdacc584849f04c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90c89495ec4c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9151ad2d1437b" /><Relationship Type="http://schemas.openxmlformats.org/officeDocument/2006/relationships/theme" Target="/ppt/slideMasters/theme/theme1.xml" Id="R698e6acc53b94b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d9151ad2d143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21ba20a6745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48038dbd14d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cf88f3f634a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8d86adfbc4b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a3aab05254a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4eaa974f745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061bbf9f74f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PRYTZ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PRYTZ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PRYTZ AS ble etablert [år] og holder til i Bangsund.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PRYTZ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PRYTZ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PRYTZ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1 752 861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265 856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1 645 270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6 300 293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13 525 716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PRYTZ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ÅSMUND PRYTZ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PRYTZ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Prytz, Bangsundvegen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7822 Bangsund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prytzas@gmail.com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922 335 907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PRYTZ AS</a:t>
            </a:r>
          </a:p>
        </p:txBody>
      </p:sp>
    </p:spTree>
  </p:cSld>
  <p:clrMapOvr>
    <a:masterClrMapping xmlns:a="http://schemas.openxmlformats.org/drawingml/2006/main"/>
  </p:clrMapOvr>
</p:sld>
</file>