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4e032597a84a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82f0f8b51343f0"/>
  </p:sldMasterIdLst>
  <p:sldIdLst>
    <p:sldId xmlns:r="http://schemas.openxmlformats.org/officeDocument/2006/relationships" id="256" r:id="R0a1cbbd599624949"/>
    <p:sldId xmlns:r="http://schemas.openxmlformats.org/officeDocument/2006/relationships" id="257" r:id="R606148556d344987"/>
    <p:sldId xmlns:r="http://schemas.openxmlformats.org/officeDocument/2006/relationships" id="258" r:id="R71773f713fd04291"/>
    <p:sldId xmlns:r="http://schemas.openxmlformats.org/officeDocument/2006/relationships" id="259" r:id="Rd132c40fa7f74ec7"/>
    <p:sldId xmlns:r="http://schemas.openxmlformats.org/officeDocument/2006/relationships" id="260" r:id="Rc76e00904d484a7d"/>
    <p:sldId xmlns:r="http://schemas.openxmlformats.org/officeDocument/2006/relationships" id="261" r:id="R44731d32c1704944"/>
    <p:sldId xmlns:r="http://schemas.openxmlformats.org/officeDocument/2006/relationships" id="262" r:id="R5bd2ab31ed6847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82f0f8b51343f0" /><Relationship Type="http://schemas.openxmlformats.org/officeDocument/2006/relationships/slide" Target="/ppt/slides/slide1.xml" Id="R0a1cbbd599624949" /><Relationship Type="http://schemas.openxmlformats.org/officeDocument/2006/relationships/slide" Target="/ppt/slides/slide2.xml" Id="R606148556d344987" /><Relationship Type="http://schemas.openxmlformats.org/officeDocument/2006/relationships/slide" Target="/ppt/slides/slide3.xml" Id="R71773f713fd04291" /><Relationship Type="http://schemas.openxmlformats.org/officeDocument/2006/relationships/slide" Target="/ppt/slides/slide4.xml" Id="Rd132c40fa7f74ec7" /><Relationship Type="http://schemas.openxmlformats.org/officeDocument/2006/relationships/slide" Target="/ppt/slides/slide5.xml" Id="Rc76e00904d484a7d" /><Relationship Type="http://schemas.openxmlformats.org/officeDocument/2006/relationships/slide" Target="/ppt/slides/slide6.xml" Id="R44731d32c1704944" /><Relationship Type="http://schemas.openxmlformats.org/officeDocument/2006/relationships/slide" Target="/ppt/slides/slide7.xml" Id="R5bd2ab31ed6847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1ec8e7850d48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88b0bf23a4c4d" /><Relationship Type="http://schemas.openxmlformats.org/officeDocument/2006/relationships/theme" Target="/ppt/slideMasters/theme/theme1.xml" Id="R6bd7be0268544d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f88b0bf23a4c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ca8fc414d4c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7376ae4b442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a8fe0201a44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9fd28d25e4a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9886492b64e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927cecbe745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47453246d4c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RESULTAT REGNSKAP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 REGNSKAP HOLDING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2 485 359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15 250 170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20 746 215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ODAL SPAREBANK  –  74,5 %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MATS ERIK STENSENG  –  11,4 %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MERETE FOSS ANDREASSEN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RESULTAT REGNSKAP HOLDING AS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EVY ANITA LINDBERG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KRISTIANSEN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2212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922 276 366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RESULTAT REGNSKAP HOLDING AS</a:t>
            </a:r>
          </a:p>
        </p:txBody>
      </p:sp>
    </p:spTree>
  </p:cSld>
  <p:clrMapOvr>
    <a:masterClrMapping xmlns:a="http://schemas.openxmlformats.org/drawingml/2006/main"/>
  </p:clrMapOvr>
</p:sld>
</file>