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dc1c2cf14f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693cf23f74288"/>
  </p:sldMasterIdLst>
  <p:sldIdLst>
    <p:sldId xmlns:r="http://schemas.openxmlformats.org/officeDocument/2006/relationships" id="256" r:id="R376c980b23de48f6"/>
    <p:sldId xmlns:r="http://schemas.openxmlformats.org/officeDocument/2006/relationships" id="257" r:id="R60f2e803805946a0"/>
    <p:sldId xmlns:r="http://schemas.openxmlformats.org/officeDocument/2006/relationships" id="258" r:id="R9187fa4683e54bf3"/>
    <p:sldId xmlns:r="http://schemas.openxmlformats.org/officeDocument/2006/relationships" id="259" r:id="Rfe0a6eeeb3dc41ef"/>
    <p:sldId xmlns:r="http://schemas.openxmlformats.org/officeDocument/2006/relationships" id="260" r:id="Ra5d1de10314d47f4"/>
    <p:sldId xmlns:r="http://schemas.openxmlformats.org/officeDocument/2006/relationships" id="261" r:id="Rb5c42802f2654179"/>
    <p:sldId xmlns:r="http://schemas.openxmlformats.org/officeDocument/2006/relationships" id="262" r:id="R8763886a49c5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693cf23f74288" /><Relationship Type="http://schemas.openxmlformats.org/officeDocument/2006/relationships/slide" Target="/ppt/slides/slide1.xml" Id="R376c980b23de48f6" /><Relationship Type="http://schemas.openxmlformats.org/officeDocument/2006/relationships/slide" Target="/ppt/slides/slide2.xml" Id="R60f2e803805946a0" /><Relationship Type="http://schemas.openxmlformats.org/officeDocument/2006/relationships/slide" Target="/ppt/slides/slide3.xml" Id="R9187fa4683e54bf3" /><Relationship Type="http://schemas.openxmlformats.org/officeDocument/2006/relationships/slide" Target="/ppt/slides/slide4.xml" Id="Rfe0a6eeeb3dc41ef" /><Relationship Type="http://schemas.openxmlformats.org/officeDocument/2006/relationships/slide" Target="/ppt/slides/slide5.xml" Id="Ra5d1de10314d47f4" /><Relationship Type="http://schemas.openxmlformats.org/officeDocument/2006/relationships/slide" Target="/ppt/slides/slide6.xml" Id="Rb5c42802f2654179" /><Relationship Type="http://schemas.openxmlformats.org/officeDocument/2006/relationships/slide" Target="/ppt/slides/slide7.xml" Id="R8763886a49c5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3038d7348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0819264444cfe" /><Relationship Type="http://schemas.openxmlformats.org/officeDocument/2006/relationships/theme" Target="/ppt/slideMasters/theme/theme1.xml" Id="R9cfd0b53977c4a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a081926444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e67ce50d9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840a8769945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9cae491b8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564561d77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b6b149f66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5c8e61bb144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df42d72f64a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TROLLHASSEL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TROLLHASSEL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121 827 641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170 486 699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BRAUT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Braut, Orstadvegen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