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a96519666e42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d17a9ebac14689"/>
  </p:sldMasterIdLst>
  <p:sldIdLst>
    <p:sldId xmlns:r="http://schemas.openxmlformats.org/officeDocument/2006/relationships" id="256" r:id="R3dea3de76b2a4841"/>
    <p:sldId xmlns:r="http://schemas.openxmlformats.org/officeDocument/2006/relationships" id="257" r:id="R2968e331217540db"/>
    <p:sldId xmlns:r="http://schemas.openxmlformats.org/officeDocument/2006/relationships" id="258" r:id="R5d8cb93d555c4e04"/>
    <p:sldId xmlns:r="http://schemas.openxmlformats.org/officeDocument/2006/relationships" id="259" r:id="R0a447f1c2b464682"/>
    <p:sldId xmlns:r="http://schemas.openxmlformats.org/officeDocument/2006/relationships" id="260" r:id="Rc7be4ee2109541fb"/>
    <p:sldId xmlns:r="http://schemas.openxmlformats.org/officeDocument/2006/relationships" id="261" r:id="Raa2db3d4602e4f29"/>
    <p:sldId xmlns:r="http://schemas.openxmlformats.org/officeDocument/2006/relationships" id="262" r:id="Re0b746fd404f4f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17a9ebac14689" /><Relationship Type="http://schemas.openxmlformats.org/officeDocument/2006/relationships/slide" Target="/ppt/slides/slide1.xml" Id="R3dea3de76b2a4841" /><Relationship Type="http://schemas.openxmlformats.org/officeDocument/2006/relationships/slide" Target="/ppt/slides/slide2.xml" Id="R2968e331217540db" /><Relationship Type="http://schemas.openxmlformats.org/officeDocument/2006/relationships/slide" Target="/ppt/slides/slide3.xml" Id="R5d8cb93d555c4e04" /><Relationship Type="http://schemas.openxmlformats.org/officeDocument/2006/relationships/slide" Target="/ppt/slides/slide4.xml" Id="R0a447f1c2b464682" /><Relationship Type="http://schemas.openxmlformats.org/officeDocument/2006/relationships/slide" Target="/ppt/slides/slide5.xml" Id="Rc7be4ee2109541fb" /><Relationship Type="http://schemas.openxmlformats.org/officeDocument/2006/relationships/slide" Target="/ppt/slides/slide6.xml" Id="Raa2db3d4602e4f29" /><Relationship Type="http://schemas.openxmlformats.org/officeDocument/2006/relationships/slide" Target="/ppt/slides/slide7.xml" Id="Re0b746fd404f4f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2e5f102e7b42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fcb35b47045e6" /><Relationship Type="http://schemas.openxmlformats.org/officeDocument/2006/relationships/theme" Target="/ppt/slideMasters/theme/theme1.xml" Id="R750efcc670ce44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7fcb35b47045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3dd7c3a0b41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c9baec97a43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3a9230caa45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dca01c76144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e2c24bbbc49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a321ce69340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4a7529ec240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SPETZ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SPETZ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SPETZ INVESTMENT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SPETZ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SPETZ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SPETZ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−1 160 791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−1 245 192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3 330 408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SPETZ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GREGER GEORG SPETZ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SPETZ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Vålandsbakken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922 184 011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SPETZ INVESTMENT AS</a:t>
            </a:r>
          </a:p>
        </p:txBody>
      </p:sp>
    </p:spTree>
  </p:cSld>
  <p:clrMapOvr>
    <a:masterClrMapping xmlns:a="http://schemas.openxmlformats.org/drawingml/2006/main"/>
  </p:clrMapOvr>
</p:sld>
</file>