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0c20341ca34f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f33828d8e74e9d"/>
  </p:sldMasterIdLst>
  <p:sldIdLst>
    <p:sldId xmlns:r="http://schemas.openxmlformats.org/officeDocument/2006/relationships" id="256" r:id="Radd2fb4b6e11481a"/>
    <p:sldId xmlns:r="http://schemas.openxmlformats.org/officeDocument/2006/relationships" id="257" r:id="Rc230e457148142bc"/>
    <p:sldId xmlns:r="http://schemas.openxmlformats.org/officeDocument/2006/relationships" id="258" r:id="Ree8f7ec3d8df4b40"/>
    <p:sldId xmlns:r="http://schemas.openxmlformats.org/officeDocument/2006/relationships" id="259" r:id="R5aeb44633e76426f"/>
    <p:sldId xmlns:r="http://schemas.openxmlformats.org/officeDocument/2006/relationships" id="260" r:id="Rce7a9d897ea74562"/>
    <p:sldId xmlns:r="http://schemas.openxmlformats.org/officeDocument/2006/relationships" id="261" r:id="R1c64625addee445d"/>
    <p:sldId xmlns:r="http://schemas.openxmlformats.org/officeDocument/2006/relationships" id="262" r:id="R473fda8b455347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f33828d8e74e9d" /><Relationship Type="http://schemas.openxmlformats.org/officeDocument/2006/relationships/slide" Target="/ppt/slides/slide1.xml" Id="Radd2fb4b6e11481a" /><Relationship Type="http://schemas.openxmlformats.org/officeDocument/2006/relationships/slide" Target="/ppt/slides/slide2.xml" Id="Rc230e457148142bc" /><Relationship Type="http://schemas.openxmlformats.org/officeDocument/2006/relationships/slide" Target="/ppt/slides/slide3.xml" Id="Ree8f7ec3d8df4b40" /><Relationship Type="http://schemas.openxmlformats.org/officeDocument/2006/relationships/slide" Target="/ppt/slides/slide4.xml" Id="R5aeb44633e76426f" /><Relationship Type="http://schemas.openxmlformats.org/officeDocument/2006/relationships/slide" Target="/ppt/slides/slide5.xml" Id="Rce7a9d897ea74562" /><Relationship Type="http://schemas.openxmlformats.org/officeDocument/2006/relationships/slide" Target="/ppt/slides/slide6.xml" Id="R1c64625addee445d" /><Relationship Type="http://schemas.openxmlformats.org/officeDocument/2006/relationships/slide" Target="/ppt/slides/slide7.xml" Id="R473fda8b455347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67761d5f884e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2b95246174912" /><Relationship Type="http://schemas.openxmlformats.org/officeDocument/2006/relationships/theme" Target="/ppt/slideMasters/theme/theme1.xml" Id="Rf09297d29b0541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92b952461749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9f54cfd834f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0f704c1fc48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463e0410d48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585bca8444f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49c98712c43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c831525b748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c03ad57cf42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SNOWBALL SOFTWARE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SNOWBALL SOFTWARE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SNOWBALL SOFTWARE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SNOWBALL SOFTWARE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SNOWBALL SOFTWARE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SNOWBALL SOFTWARE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−10 333 245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824 562 842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2 299 866 241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7 773 772 219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SNOWBALL SOFTWARE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HAWK INFINITY AS  –  97,5 %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HAWK INFINITY AS  –  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SNOWBALL SOFTWARE GROUP AS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NICKLAS KARLSSON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KÄLLSTRÖM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MATTIAS JÖNSSON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SNOWBALL SOFTWARE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922 182 795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SNOWBALL SOFTWARE GROUP AS</a:t>
            </a:r>
          </a:p>
        </p:txBody>
      </p:sp>
    </p:spTree>
  </p:cSld>
  <p:clrMapOvr>
    <a:masterClrMapping xmlns:a="http://schemas.openxmlformats.org/drawingml/2006/main"/>
  </p:clrMapOvr>
</p:sld>
</file>