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c9289716ab4e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6551325dbd410d"/>
  </p:sldMasterIdLst>
  <p:sldIdLst>
    <p:sldId xmlns:r="http://schemas.openxmlformats.org/officeDocument/2006/relationships" id="256" r:id="R795953239bb24152"/>
    <p:sldId xmlns:r="http://schemas.openxmlformats.org/officeDocument/2006/relationships" id="257" r:id="R7c894db0051b4227"/>
    <p:sldId xmlns:r="http://schemas.openxmlformats.org/officeDocument/2006/relationships" id="258" r:id="R25e8690fa4484905"/>
    <p:sldId xmlns:r="http://schemas.openxmlformats.org/officeDocument/2006/relationships" id="259" r:id="R99f4396d07e74f70"/>
    <p:sldId xmlns:r="http://schemas.openxmlformats.org/officeDocument/2006/relationships" id="260" r:id="R09111861971d4932"/>
    <p:sldId xmlns:r="http://schemas.openxmlformats.org/officeDocument/2006/relationships" id="261" r:id="R45fe3bd9227b448f"/>
    <p:sldId xmlns:r="http://schemas.openxmlformats.org/officeDocument/2006/relationships" id="262" r:id="Rbdc74b9c38a34e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6551325dbd410d" /><Relationship Type="http://schemas.openxmlformats.org/officeDocument/2006/relationships/slide" Target="/ppt/slides/slide1.xml" Id="R795953239bb24152" /><Relationship Type="http://schemas.openxmlformats.org/officeDocument/2006/relationships/slide" Target="/ppt/slides/slide2.xml" Id="R7c894db0051b4227" /><Relationship Type="http://schemas.openxmlformats.org/officeDocument/2006/relationships/slide" Target="/ppt/slides/slide3.xml" Id="R25e8690fa4484905" /><Relationship Type="http://schemas.openxmlformats.org/officeDocument/2006/relationships/slide" Target="/ppt/slides/slide4.xml" Id="R99f4396d07e74f70" /><Relationship Type="http://schemas.openxmlformats.org/officeDocument/2006/relationships/slide" Target="/ppt/slides/slide5.xml" Id="R09111861971d4932" /><Relationship Type="http://schemas.openxmlformats.org/officeDocument/2006/relationships/slide" Target="/ppt/slides/slide6.xml" Id="R45fe3bd9227b448f" /><Relationship Type="http://schemas.openxmlformats.org/officeDocument/2006/relationships/slide" Target="/ppt/slides/slide7.xml" Id="Rbdc74b9c38a34e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7a1ad3ca2c46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cfc2228774f0a" /><Relationship Type="http://schemas.openxmlformats.org/officeDocument/2006/relationships/theme" Target="/ppt/slideMasters/theme/theme1.xml" Id="Rc025ca02dc2b4f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bcfc2228774f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03cda913048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26234370c4b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202d4c7ce47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1099cc61f41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7de321bd248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561506b9b4d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2155dc7fe43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LAKAS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LAKAS INVEST AS ble etablert [år] og holder til i Bekkjarvik.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2 187 793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1 649 045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7 964 202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43 298 951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43 414 885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MONICA DALE STOKKE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DALE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OVE DALE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BENTE DALE NAUSTHELLER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ANDRE DALE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Bekkjarvik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5397 Bekkjarvik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922 178 607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