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edeb1c73b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6dc3642774924"/>
  </p:sldMasterIdLst>
  <p:sldIdLst>
    <p:sldId xmlns:r="http://schemas.openxmlformats.org/officeDocument/2006/relationships" id="256" r:id="R0b54cdc4843946f4"/>
    <p:sldId xmlns:r="http://schemas.openxmlformats.org/officeDocument/2006/relationships" id="257" r:id="R011a2ffe4d0d45e5"/>
    <p:sldId xmlns:r="http://schemas.openxmlformats.org/officeDocument/2006/relationships" id="258" r:id="R04fc7f11d00640fc"/>
    <p:sldId xmlns:r="http://schemas.openxmlformats.org/officeDocument/2006/relationships" id="259" r:id="Rce6b91530cbf4a57"/>
    <p:sldId xmlns:r="http://schemas.openxmlformats.org/officeDocument/2006/relationships" id="260" r:id="R64dceafef79e470d"/>
    <p:sldId xmlns:r="http://schemas.openxmlformats.org/officeDocument/2006/relationships" id="261" r:id="R09a32ead15444f3e"/>
    <p:sldId xmlns:r="http://schemas.openxmlformats.org/officeDocument/2006/relationships" id="262" r:id="R20f14a3bd934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6dc3642774924" /><Relationship Type="http://schemas.openxmlformats.org/officeDocument/2006/relationships/slide" Target="/ppt/slides/slide1.xml" Id="R0b54cdc4843946f4" /><Relationship Type="http://schemas.openxmlformats.org/officeDocument/2006/relationships/slide" Target="/ppt/slides/slide2.xml" Id="R011a2ffe4d0d45e5" /><Relationship Type="http://schemas.openxmlformats.org/officeDocument/2006/relationships/slide" Target="/ppt/slides/slide3.xml" Id="R04fc7f11d00640fc" /><Relationship Type="http://schemas.openxmlformats.org/officeDocument/2006/relationships/slide" Target="/ppt/slides/slide4.xml" Id="Rce6b91530cbf4a57" /><Relationship Type="http://schemas.openxmlformats.org/officeDocument/2006/relationships/slide" Target="/ppt/slides/slide5.xml" Id="R64dceafef79e470d" /><Relationship Type="http://schemas.openxmlformats.org/officeDocument/2006/relationships/slide" Target="/ppt/slides/slide6.xml" Id="R09a32ead15444f3e" /><Relationship Type="http://schemas.openxmlformats.org/officeDocument/2006/relationships/slide" Target="/ppt/slides/slide7.xml" Id="R20f14a3bd934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4f6355cce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3fd63b834e27" /><Relationship Type="http://schemas.openxmlformats.org/officeDocument/2006/relationships/theme" Target="/ppt/slideMasters/theme/theme1.xml" Id="R07e45f6692ee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d3fd63b83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ba8dedcf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af13c5f6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3248db11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609cf657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999b074b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4e82a15d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620eced2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