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f5b094d07b45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98e1ee2d474922"/>
  </p:sldMasterIdLst>
  <p:sldIdLst>
    <p:sldId xmlns:r="http://schemas.openxmlformats.org/officeDocument/2006/relationships" id="256" r:id="Reee1843b9d9a4a05"/>
    <p:sldId xmlns:r="http://schemas.openxmlformats.org/officeDocument/2006/relationships" id="257" r:id="Rb3341a0b75e841f5"/>
    <p:sldId xmlns:r="http://schemas.openxmlformats.org/officeDocument/2006/relationships" id="258" r:id="Radba078aa7a34b7f"/>
    <p:sldId xmlns:r="http://schemas.openxmlformats.org/officeDocument/2006/relationships" id="259" r:id="Reb71d03454d747ca"/>
    <p:sldId xmlns:r="http://schemas.openxmlformats.org/officeDocument/2006/relationships" id="260" r:id="R0d014ab6df3d4844"/>
    <p:sldId xmlns:r="http://schemas.openxmlformats.org/officeDocument/2006/relationships" id="261" r:id="R431286071ed74e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8e1ee2d474922" /><Relationship Type="http://schemas.openxmlformats.org/officeDocument/2006/relationships/slide" Target="/ppt/slides/slide1.xml" Id="Reee1843b9d9a4a05" /><Relationship Type="http://schemas.openxmlformats.org/officeDocument/2006/relationships/slide" Target="/ppt/slides/slide2.xml" Id="Rb3341a0b75e841f5" /><Relationship Type="http://schemas.openxmlformats.org/officeDocument/2006/relationships/slide" Target="/ppt/slides/slide3.xml" Id="Radba078aa7a34b7f" /><Relationship Type="http://schemas.openxmlformats.org/officeDocument/2006/relationships/slide" Target="/ppt/slides/slide4.xml" Id="Reb71d03454d747ca" /><Relationship Type="http://schemas.openxmlformats.org/officeDocument/2006/relationships/slide" Target="/ppt/slides/slide5.xml" Id="R0d014ab6df3d4844" /><Relationship Type="http://schemas.openxmlformats.org/officeDocument/2006/relationships/slide" Target="/ppt/slides/slide6.xml" Id="R431286071ed74e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dc22e47f34a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ec35b8b7f4174" /><Relationship Type="http://schemas.openxmlformats.org/officeDocument/2006/relationships/theme" Target="/ppt/slideMasters/theme/theme1.xml" Id="Rd67638fe262646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5ec35b8b7f41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45b7575e74e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f406833a349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34a1570bc49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9f7ad17684f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4c9f2806a4e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df4c91f1a45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NORSE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NORSE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NORSE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NORSE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NORSE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NORSE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52 442 207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48 396 550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48 392 583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305 464 065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306 088 847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NORSE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Klingenberggata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922 150 893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NORSE UTBYTTE</a:t>
            </a:r>
          </a:p>
        </p:txBody>
      </p:sp>
    </p:spTree>
  </p:cSld>
  <p:clrMapOvr>
    <a:masterClrMapping xmlns:a="http://schemas.openxmlformats.org/drawingml/2006/main"/>
  </p:clrMapOvr>
</p:sld>
</file>