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8f788c0cd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9a9d381804fbf"/>
  </p:sldMasterIdLst>
  <p:sldIdLst>
    <p:sldId xmlns:r="http://schemas.openxmlformats.org/officeDocument/2006/relationships" id="256" r:id="R01c88b86d05345fb"/>
    <p:sldId xmlns:r="http://schemas.openxmlformats.org/officeDocument/2006/relationships" id="257" r:id="R981f0162c79c4970"/>
    <p:sldId xmlns:r="http://schemas.openxmlformats.org/officeDocument/2006/relationships" id="258" r:id="R0ec52afbb91f4c1a"/>
    <p:sldId xmlns:r="http://schemas.openxmlformats.org/officeDocument/2006/relationships" id="259" r:id="R1495522de8ea404d"/>
    <p:sldId xmlns:r="http://schemas.openxmlformats.org/officeDocument/2006/relationships" id="260" r:id="Rc97d5aedaef74df7"/>
    <p:sldId xmlns:r="http://schemas.openxmlformats.org/officeDocument/2006/relationships" id="261" r:id="Rce3ec742a23b4f8e"/>
    <p:sldId xmlns:r="http://schemas.openxmlformats.org/officeDocument/2006/relationships" id="262" r:id="R2c08b94926c1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9a9d381804fbf" /><Relationship Type="http://schemas.openxmlformats.org/officeDocument/2006/relationships/slide" Target="/ppt/slides/slide1.xml" Id="R01c88b86d05345fb" /><Relationship Type="http://schemas.openxmlformats.org/officeDocument/2006/relationships/slide" Target="/ppt/slides/slide2.xml" Id="R981f0162c79c4970" /><Relationship Type="http://schemas.openxmlformats.org/officeDocument/2006/relationships/slide" Target="/ppt/slides/slide3.xml" Id="R0ec52afbb91f4c1a" /><Relationship Type="http://schemas.openxmlformats.org/officeDocument/2006/relationships/slide" Target="/ppt/slides/slide4.xml" Id="R1495522de8ea404d" /><Relationship Type="http://schemas.openxmlformats.org/officeDocument/2006/relationships/slide" Target="/ppt/slides/slide5.xml" Id="Rc97d5aedaef74df7" /><Relationship Type="http://schemas.openxmlformats.org/officeDocument/2006/relationships/slide" Target="/ppt/slides/slide6.xml" Id="Rce3ec742a23b4f8e" /><Relationship Type="http://schemas.openxmlformats.org/officeDocument/2006/relationships/slide" Target="/ppt/slides/slide7.xml" Id="R2c08b94926c1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7c7bdc60c47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886a517cd43d7" /><Relationship Type="http://schemas.openxmlformats.org/officeDocument/2006/relationships/theme" Target="/ppt/slideMasters/theme/theme1.xml" Id="Rd2d16ff5eb4f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886a517cd43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657c3b703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33d096f88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4dc654409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639cb3a45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a3a3b170a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8010e23e548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9d508d00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10 065 746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Arendts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