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10c9671ab45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cc47f5dda485b"/>
  </p:sldMasterIdLst>
  <p:sldIdLst>
    <p:sldId xmlns:r="http://schemas.openxmlformats.org/officeDocument/2006/relationships" id="256" r:id="R2b8a23bdd8b7488c"/>
    <p:sldId xmlns:r="http://schemas.openxmlformats.org/officeDocument/2006/relationships" id="257" r:id="R03010779835448a6"/>
    <p:sldId xmlns:r="http://schemas.openxmlformats.org/officeDocument/2006/relationships" id="258" r:id="R247b8655995e4191"/>
    <p:sldId xmlns:r="http://schemas.openxmlformats.org/officeDocument/2006/relationships" id="259" r:id="Rfa3b06ca78bb41ec"/>
    <p:sldId xmlns:r="http://schemas.openxmlformats.org/officeDocument/2006/relationships" id="260" r:id="Rc5745315aa4a435d"/>
    <p:sldId xmlns:r="http://schemas.openxmlformats.org/officeDocument/2006/relationships" id="261" r:id="R275188f35b954e9f"/>
    <p:sldId xmlns:r="http://schemas.openxmlformats.org/officeDocument/2006/relationships" id="262" r:id="Rec3e5f49a06540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cc47f5dda485b" /><Relationship Type="http://schemas.openxmlformats.org/officeDocument/2006/relationships/slide" Target="/ppt/slides/slide1.xml" Id="R2b8a23bdd8b7488c" /><Relationship Type="http://schemas.openxmlformats.org/officeDocument/2006/relationships/slide" Target="/ppt/slides/slide2.xml" Id="R03010779835448a6" /><Relationship Type="http://schemas.openxmlformats.org/officeDocument/2006/relationships/slide" Target="/ppt/slides/slide3.xml" Id="R247b8655995e4191" /><Relationship Type="http://schemas.openxmlformats.org/officeDocument/2006/relationships/slide" Target="/ppt/slides/slide4.xml" Id="Rfa3b06ca78bb41ec" /><Relationship Type="http://schemas.openxmlformats.org/officeDocument/2006/relationships/slide" Target="/ppt/slides/slide5.xml" Id="Rc5745315aa4a435d" /><Relationship Type="http://schemas.openxmlformats.org/officeDocument/2006/relationships/slide" Target="/ppt/slides/slide6.xml" Id="R275188f35b954e9f" /><Relationship Type="http://schemas.openxmlformats.org/officeDocument/2006/relationships/slide" Target="/ppt/slides/slide7.xml" Id="Rec3e5f49a06540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4cc42599d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98758e0524566" /><Relationship Type="http://schemas.openxmlformats.org/officeDocument/2006/relationships/theme" Target="/ppt/slideMasters/theme/theme1.xml" Id="R01a5fc56006d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98758e052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e54519089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37036ec83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de0190d5e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fec8a8d52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556be55bd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88f2b8ab349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ea8ba6c17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ALVO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ALVO INDUSTRI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17 042 310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17 776 510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WENNERSBERG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Legesletta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ALVO INDUSTRI AS</a:t>
            </a:r>
          </a:p>
        </p:txBody>
      </p:sp>
    </p:spTree>
  </p:cSld>
  <p:clrMapOvr>
    <a:masterClrMapping xmlns:a="http://schemas.openxmlformats.org/drawingml/2006/main"/>
  </p:clrMapOvr>
</p:sld>
</file>