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4f678a860b4d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d26ad0911f4a67"/>
  </p:sldMasterIdLst>
  <p:sldIdLst>
    <p:sldId xmlns:r="http://schemas.openxmlformats.org/officeDocument/2006/relationships" id="256" r:id="R08e1a7b6adce4f8a"/>
    <p:sldId xmlns:r="http://schemas.openxmlformats.org/officeDocument/2006/relationships" id="257" r:id="R298c269d21c6473d"/>
    <p:sldId xmlns:r="http://schemas.openxmlformats.org/officeDocument/2006/relationships" id="258" r:id="Rc3eb3a57a578422b"/>
    <p:sldId xmlns:r="http://schemas.openxmlformats.org/officeDocument/2006/relationships" id="259" r:id="Rd5c08dcf39884ce2"/>
    <p:sldId xmlns:r="http://schemas.openxmlformats.org/officeDocument/2006/relationships" id="260" r:id="Rb882ca3580ed4e0a"/>
    <p:sldId xmlns:r="http://schemas.openxmlformats.org/officeDocument/2006/relationships" id="261" r:id="Ra3d7094eb34b4f22"/>
    <p:sldId xmlns:r="http://schemas.openxmlformats.org/officeDocument/2006/relationships" id="262" r:id="R2b3a1d5d3c3e4c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26ad0911f4a67" /><Relationship Type="http://schemas.openxmlformats.org/officeDocument/2006/relationships/slide" Target="/ppt/slides/slide1.xml" Id="R08e1a7b6adce4f8a" /><Relationship Type="http://schemas.openxmlformats.org/officeDocument/2006/relationships/slide" Target="/ppt/slides/slide2.xml" Id="R298c269d21c6473d" /><Relationship Type="http://schemas.openxmlformats.org/officeDocument/2006/relationships/slide" Target="/ppt/slides/slide3.xml" Id="Rc3eb3a57a578422b" /><Relationship Type="http://schemas.openxmlformats.org/officeDocument/2006/relationships/slide" Target="/ppt/slides/slide4.xml" Id="Rd5c08dcf39884ce2" /><Relationship Type="http://schemas.openxmlformats.org/officeDocument/2006/relationships/slide" Target="/ppt/slides/slide5.xml" Id="Rb882ca3580ed4e0a" /><Relationship Type="http://schemas.openxmlformats.org/officeDocument/2006/relationships/slide" Target="/ppt/slides/slide6.xml" Id="Ra3d7094eb34b4f22" /><Relationship Type="http://schemas.openxmlformats.org/officeDocument/2006/relationships/slide" Target="/ppt/slides/slide7.xml" Id="R2b3a1d5d3c3e4c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6b8870b1842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a5c74c31249c5" /><Relationship Type="http://schemas.openxmlformats.org/officeDocument/2006/relationships/theme" Target="/ppt/slideMasters/theme/theme1.xml" Id="R94a01260286b41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fa5c74c31249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553d208bd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f2704f02748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0eff055b04c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dac158f0443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e2907c77b49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41221de214b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b574a85a64a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DRYPNIR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DRYPNIR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35 299 232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58 854 438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112 766 254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BROKKR AS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TULIP AS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PUTTEN KAPITAL AS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SANDVIKSÅSEN AS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KICKSIDE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BLAABJERG AS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Alfred B Kapitalforvaltning AS, 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