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effe2a202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61074d2854d41"/>
  </p:sldMasterIdLst>
  <p:sldIdLst>
    <p:sldId xmlns:r="http://schemas.openxmlformats.org/officeDocument/2006/relationships" id="256" r:id="Ra64a36bb7a904b2c"/>
    <p:sldId xmlns:r="http://schemas.openxmlformats.org/officeDocument/2006/relationships" id="257" r:id="R944c3330fd344187"/>
    <p:sldId xmlns:r="http://schemas.openxmlformats.org/officeDocument/2006/relationships" id="258" r:id="Rf78505a1cbbf4487"/>
    <p:sldId xmlns:r="http://schemas.openxmlformats.org/officeDocument/2006/relationships" id="259" r:id="Rbf23981d26744a6a"/>
    <p:sldId xmlns:r="http://schemas.openxmlformats.org/officeDocument/2006/relationships" id="260" r:id="Reeee60faf9b04674"/>
    <p:sldId xmlns:r="http://schemas.openxmlformats.org/officeDocument/2006/relationships" id="261" r:id="Rfabc1ba36ffb4330"/>
    <p:sldId xmlns:r="http://schemas.openxmlformats.org/officeDocument/2006/relationships" id="262" r:id="R5bea2b73e38b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61074d2854d41" /><Relationship Type="http://schemas.openxmlformats.org/officeDocument/2006/relationships/slide" Target="/ppt/slides/slide1.xml" Id="Ra64a36bb7a904b2c" /><Relationship Type="http://schemas.openxmlformats.org/officeDocument/2006/relationships/slide" Target="/ppt/slides/slide2.xml" Id="R944c3330fd344187" /><Relationship Type="http://schemas.openxmlformats.org/officeDocument/2006/relationships/slide" Target="/ppt/slides/slide3.xml" Id="Rf78505a1cbbf4487" /><Relationship Type="http://schemas.openxmlformats.org/officeDocument/2006/relationships/slide" Target="/ppt/slides/slide4.xml" Id="Rbf23981d26744a6a" /><Relationship Type="http://schemas.openxmlformats.org/officeDocument/2006/relationships/slide" Target="/ppt/slides/slide5.xml" Id="Reeee60faf9b04674" /><Relationship Type="http://schemas.openxmlformats.org/officeDocument/2006/relationships/slide" Target="/ppt/slides/slide6.xml" Id="Rfabc1ba36ffb4330" /><Relationship Type="http://schemas.openxmlformats.org/officeDocument/2006/relationships/slide" Target="/ppt/slides/slide7.xml" Id="R5bea2b73e38b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c33fa44ea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9c59bfb1414c" /><Relationship Type="http://schemas.openxmlformats.org/officeDocument/2006/relationships/theme" Target="/ppt/slideMasters/theme/theme1.xml" Id="R37a698faf4bf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d9c59bfb1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14e20ed4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ae2fc6cd5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fdf4c0b98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03268c1f9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d93b68a35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3f8550a74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b6b49dddc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CAYA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CAYA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28 931 258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23 709 783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28 853 562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489 352 959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611 026 675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DYNAMIS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922 116 962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CAYA INVEST AS</a:t>
            </a:r>
          </a:p>
        </p:txBody>
      </p:sp>
    </p:spTree>
  </p:cSld>
  <p:clrMapOvr>
    <a:masterClrMapping xmlns:a="http://schemas.openxmlformats.org/drawingml/2006/main"/>
  </p:clrMapOvr>
</p:sld>
</file>